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CE2C78-36FD-4346-A611-80561E765734}" type="datetimeFigureOut">
              <a:rPr lang="en-US" smtClean="0"/>
              <a:t>4/29/2010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033DB4-C76C-4160-A148-9F77B4E100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242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33DB4-C76C-4160-A148-9F77B4E1000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388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264CC-CA67-45CC-85DA-11F134196FF9}" type="datetimeFigureOut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4/29/2010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6C01F0F-06E8-479A-8879-C59378865A91}" type="slidenum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26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264CC-CA67-45CC-85DA-11F134196FF9}" type="datetimeFigureOut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4/29/2010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1F0F-06E8-479A-8879-C59378865A91}" type="slidenum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27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264CC-CA67-45CC-85DA-11F134196FF9}" type="datetimeFigureOut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4/29/2010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1F0F-06E8-479A-8879-C59378865A91}" type="slidenum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445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264CC-CA67-45CC-85DA-11F134196FF9}" type="datetimeFigureOut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4/29/2010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6C01F0F-06E8-479A-8879-C59378865A91}" type="slidenum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648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264CC-CA67-45CC-85DA-11F134196FF9}" type="datetimeFigureOut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4/29/2010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1F0F-06E8-479A-8879-C59378865A91}" type="slidenum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59438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264CC-CA67-45CC-85DA-11F134196FF9}" type="datetimeFigureOut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4/29/2010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1F0F-06E8-479A-8879-C59378865A91}" type="slidenum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418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264CC-CA67-45CC-85DA-11F134196FF9}" type="datetimeFigureOut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4/29/2010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6C01F0F-06E8-479A-8879-C59378865A91}" type="slidenum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217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264CC-CA67-45CC-85DA-11F134196FF9}" type="datetimeFigureOut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4/29/2010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1F0F-06E8-479A-8879-C59378865A91}" type="slidenum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116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264CC-CA67-45CC-85DA-11F134196FF9}" type="datetimeFigureOut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4/29/2010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1F0F-06E8-479A-8879-C59378865A91}" type="slidenum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162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264CC-CA67-45CC-85DA-11F134196FF9}" type="datetimeFigureOut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4/29/2010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1F0F-06E8-479A-8879-C59378865A91}" type="slidenum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714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264CC-CA67-45CC-85DA-11F134196FF9}" type="datetimeFigureOut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4/29/2010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01F0F-06E8-479A-8879-C59378865A91}" type="slidenum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1187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E4264CC-CA67-45CC-85DA-11F134196FF9}" type="datetimeFigureOut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4/29/2010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6C01F0F-06E8-479A-8879-C59378865A91}" type="slidenum">
              <a:rPr lang="en-US" smtClean="0">
                <a:solidFill>
                  <a:srgbClr val="7FD13B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7FD13B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96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Corporate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147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33400" y="3505200"/>
            <a:ext cx="8077200" cy="14478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To design state-of-the-art “smart” buildings with computer-controlled lighting, temperature, air quality, and security systems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1634575"/>
            <a:ext cx="8686800" cy="1184825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Vision statement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758253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 successes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554162"/>
            <a:ext cx="8305800" cy="4525963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dirty="0" smtClean="0"/>
              <a:t>Lakeland Hills Subdivision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Nature’s Way Corporate Headquarters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Redwood Community College, Early Childhood Education Addition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701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contract values by $150-170 million</a:t>
            </a:r>
          </a:p>
          <a:p>
            <a:r>
              <a:rPr lang="en-US" dirty="0" smtClean="0"/>
              <a:t>Open three new satellite offices</a:t>
            </a:r>
          </a:p>
          <a:p>
            <a:pPr lvl="1"/>
            <a:r>
              <a:rPr lang="en-US" dirty="0" smtClean="0"/>
              <a:t>London, England</a:t>
            </a:r>
          </a:p>
          <a:p>
            <a:pPr lvl="1"/>
            <a:r>
              <a:rPr lang="en-US" dirty="0" smtClean="0"/>
              <a:t>Toronto, Canada</a:t>
            </a:r>
          </a:p>
          <a:p>
            <a:pPr lvl="1"/>
            <a:r>
              <a:rPr lang="en-US" dirty="0" smtClean="0"/>
              <a:t>Melbourne, Australia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28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Projected revenues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95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588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962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2202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72</Words>
  <Application>Microsoft Office PowerPoint</Application>
  <PresentationFormat>On-screen Show (4:3)</PresentationFormat>
  <Paragraphs>18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Trek</vt:lpstr>
      <vt:lpstr>Corporate meeting</vt:lpstr>
      <vt:lpstr>Vision statement</vt:lpstr>
      <vt:lpstr>Past successes</vt:lpstr>
      <vt:lpstr>Future goals</vt:lpstr>
      <vt:lpstr>Projected revenues</vt:lpstr>
      <vt:lpstr>Current contracts</vt:lpstr>
      <vt:lpstr>Design team</vt:lpstr>
      <vt:lpstr>Design process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meeting</dc:title>
  <dc:creator>Student Name</dc:creator>
  <cp:lastModifiedBy>Student Name</cp:lastModifiedBy>
  <cp:revision>3</cp:revision>
  <dcterms:created xsi:type="dcterms:W3CDTF">2010-04-29T18:19:30Z</dcterms:created>
  <dcterms:modified xsi:type="dcterms:W3CDTF">2010-04-29T18:26:16Z</dcterms:modified>
</cp:coreProperties>
</file>