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6600"/>
    <a:srgbClr val="00CC00"/>
    <a:srgbClr val="99CCFF"/>
    <a:srgbClr val="FFFFCC"/>
    <a:srgbClr val="CC66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9BC8-2244-4627-9C0C-5688EA7253AC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1611C-0D07-4601-9631-84CFF9E91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9BC8-2244-4627-9C0C-5688EA7253AC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1611C-0D07-4601-9631-84CFF9E91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9BC8-2244-4627-9C0C-5688EA7253AC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1611C-0D07-4601-9631-84CFF9E91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9BC8-2244-4627-9C0C-5688EA7253AC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1611C-0D07-4601-9631-84CFF9E91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9BC8-2244-4627-9C0C-5688EA7253AC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1611C-0D07-4601-9631-84CFF9E91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9BC8-2244-4627-9C0C-5688EA7253AC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1611C-0D07-4601-9631-84CFF9E91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9BC8-2244-4627-9C0C-5688EA7253AC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1611C-0D07-4601-9631-84CFF9E91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9BC8-2244-4627-9C0C-5688EA7253AC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1611C-0D07-4601-9631-84CFF9E91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9BC8-2244-4627-9C0C-5688EA7253AC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1611C-0D07-4601-9631-84CFF9E91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9BC8-2244-4627-9C0C-5688EA7253AC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1611C-0D07-4601-9631-84CFF9E91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9BC8-2244-4627-9C0C-5688EA7253AC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1611C-0D07-4601-9631-84CFF9E91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09BC8-2244-4627-9C0C-5688EA7253AC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1611C-0D07-4601-9631-84CFF9E91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roup 4"/>
          <p:cNvGrpSpPr>
            <a:grpSpLocks noChangeAspect="1"/>
          </p:cNvGrpSpPr>
          <p:nvPr/>
        </p:nvGrpSpPr>
        <p:grpSpPr bwMode="auto">
          <a:xfrm>
            <a:off x="762000" y="173038"/>
            <a:ext cx="7239000" cy="6546850"/>
            <a:chOff x="480" y="109"/>
            <a:chExt cx="4560" cy="4124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480" y="109"/>
              <a:ext cx="4560" cy="4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auto">
            <a:xfrm>
              <a:off x="2053" y="156"/>
              <a:ext cx="1334" cy="571"/>
            </a:xfrm>
            <a:custGeom>
              <a:avLst/>
              <a:gdLst/>
              <a:ahLst/>
              <a:cxnLst>
                <a:cxn ang="0">
                  <a:pos x="983" y="543"/>
                </a:cxn>
                <a:cxn ang="0">
                  <a:pos x="1030" y="543"/>
                </a:cxn>
                <a:cxn ang="0">
                  <a:pos x="1077" y="543"/>
                </a:cxn>
                <a:cxn ang="0">
                  <a:pos x="1124" y="543"/>
                </a:cxn>
                <a:cxn ang="0">
                  <a:pos x="1166" y="547"/>
                </a:cxn>
                <a:cxn ang="0">
                  <a:pos x="1213" y="552"/>
                </a:cxn>
                <a:cxn ang="0">
                  <a:pos x="1255" y="557"/>
                </a:cxn>
                <a:cxn ang="0">
                  <a:pos x="1297" y="566"/>
                </a:cxn>
                <a:cxn ang="0">
                  <a:pos x="1334" y="571"/>
                </a:cxn>
                <a:cxn ang="0">
                  <a:pos x="1320" y="533"/>
                </a:cxn>
                <a:cxn ang="0">
                  <a:pos x="1302" y="496"/>
                </a:cxn>
                <a:cxn ang="0">
                  <a:pos x="1283" y="459"/>
                </a:cxn>
                <a:cxn ang="0">
                  <a:pos x="1264" y="426"/>
                </a:cxn>
                <a:cxn ang="0">
                  <a:pos x="1241" y="388"/>
                </a:cxn>
                <a:cxn ang="0">
                  <a:pos x="1217" y="356"/>
                </a:cxn>
                <a:cxn ang="0">
                  <a:pos x="1194" y="327"/>
                </a:cxn>
                <a:cxn ang="0">
                  <a:pos x="1166" y="295"/>
                </a:cxn>
                <a:cxn ang="0">
                  <a:pos x="1105" y="229"/>
                </a:cxn>
                <a:cxn ang="0">
                  <a:pos x="1035" y="173"/>
                </a:cxn>
                <a:cxn ang="0">
                  <a:pos x="960" y="122"/>
                </a:cxn>
                <a:cxn ang="0">
                  <a:pos x="880" y="79"/>
                </a:cxn>
                <a:cxn ang="0">
                  <a:pos x="796" y="47"/>
                </a:cxn>
                <a:cxn ang="0">
                  <a:pos x="707" y="19"/>
                </a:cxn>
                <a:cxn ang="0">
                  <a:pos x="613" y="4"/>
                </a:cxn>
                <a:cxn ang="0">
                  <a:pos x="520" y="0"/>
                </a:cxn>
                <a:cxn ang="0">
                  <a:pos x="445" y="4"/>
                </a:cxn>
                <a:cxn ang="0">
                  <a:pos x="375" y="14"/>
                </a:cxn>
                <a:cxn ang="0">
                  <a:pos x="309" y="28"/>
                </a:cxn>
                <a:cxn ang="0">
                  <a:pos x="239" y="47"/>
                </a:cxn>
                <a:cxn ang="0">
                  <a:pos x="178" y="70"/>
                </a:cxn>
                <a:cxn ang="0">
                  <a:pos x="117" y="103"/>
                </a:cxn>
                <a:cxn ang="0">
                  <a:pos x="56" y="136"/>
                </a:cxn>
                <a:cxn ang="0">
                  <a:pos x="0" y="173"/>
                </a:cxn>
                <a:cxn ang="0">
                  <a:pos x="66" y="243"/>
                </a:cxn>
                <a:cxn ang="0">
                  <a:pos x="131" y="299"/>
                </a:cxn>
                <a:cxn ang="0">
                  <a:pos x="197" y="351"/>
                </a:cxn>
                <a:cxn ang="0">
                  <a:pos x="258" y="393"/>
                </a:cxn>
                <a:cxn ang="0">
                  <a:pos x="318" y="430"/>
                </a:cxn>
                <a:cxn ang="0">
                  <a:pos x="379" y="459"/>
                </a:cxn>
                <a:cxn ang="0">
                  <a:pos x="440" y="482"/>
                </a:cxn>
                <a:cxn ang="0">
                  <a:pos x="501" y="501"/>
                </a:cxn>
                <a:cxn ang="0">
                  <a:pos x="557" y="515"/>
                </a:cxn>
                <a:cxn ang="0">
                  <a:pos x="618" y="524"/>
                </a:cxn>
                <a:cxn ang="0">
                  <a:pos x="674" y="529"/>
                </a:cxn>
                <a:cxn ang="0">
                  <a:pos x="735" y="533"/>
                </a:cxn>
                <a:cxn ang="0">
                  <a:pos x="796" y="538"/>
                </a:cxn>
                <a:cxn ang="0">
                  <a:pos x="857" y="538"/>
                </a:cxn>
                <a:cxn ang="0">
                  <a:pos x="918" y="543"/>
                </a:cxn>
                <a:cxn ang="0">
                  <a:pos x="983" y="543"/>
                </a:cxn>
              </a:cxnLst>
              <a:rect l="0" t="0" r="r" b="b"/>
              <a:pathLst>
                <a:path w="1334" h="571">
                  <a:moveTo>
                    <a:pt x="983" y="543"/>
                  </a:moveTo>
                  <a:lnTo>
                    <a:pt x="1030" y="543"/>
                  </a:lnTo>
                  <a:lnTo>
                    <a:pt x="1077" y="543"/>
                  </a:lnTo>
                  <a:lnTo>
                    <a:pt x="1124" y="543"/>
                  </a:lnTo>
                  <a:lnTo>
                    <a:pt x="1166" y="547"/>
                  </a:lnTo>
                  <a:lnTo>
                    <a:pt x="1213" y="552"/>
                  </a:lnTo>
                  <a:lnTo>
                    <a:pt x="1255" y="557"/>
                  </a:lnTo>
                  <a:lnTo>
                    <a:pt x="1297" y="566"/>
                  </a:lnTo>
                  <a:lnTo>
                    <a:pt x="1334" y="571"/>
                  </a:lnTo>
                  <a:lnTo>
                    <a:pt x="1320" y="533"/>
                  </a:lnTo>
                  <a:lnTo>
                    <a:pt x="1302" y="496"/>
                  </a:lnTo>
                  <a:lnTo>
                    <a:pt x="1283" y="459"/>
                  </a:lnTo>
                  <a:lnTo>
                    <a:pt x="1264" y="426"/>
                  </a:lnTo>
                  <a:lnTo>
                    <a:pt x="1241" y="388"/>
                  </a:lnTo>
                  <a:lnTo>
                    <a:pt x="1217" y="356"/>
                  </a:lnTo>
                  <a:lnTo>
                    <a:pt x="1194" y="327"/>
                  </a:lnTo>
                  <a:lnTo>
                    <a:pt x="1166" y="295"/>
                  </a:lnTo>
                  <a:lnTo>
                    <a:pt x="1105" y="229"/>
                  </a:lnTo>
                  <a:lnTo>
                    <a:pt x="1035" y="173"/>
                  </a:lnTo>
                  <a:lnTo>
                    <a:pt x="960" y="122"/>
                  </a:lnTo>
                  <a:lnTo>
                    <a:pt x="880" y="79"/>
                  </a:lnTo>
                  <a:lnTo>
                    <a:pt x="796" y="47"/>
                  </a:lnTo>
                  <a:lnTo>
                    <a:pt x="707" y="19"/>
                  </a:lnTo>
                  <a:lnTo>
                    <a:pt x="613" y="4"/>
                  </a:lnTo>
                  <a:lnTo>
                    <a:pt x="520" y="0"/>
                  </a:lnTo>
                  <a:lnTo>
                    <a:pt x="445" y="4"/>
                  </a:lnTo>
                  <a:lnTo>
                    <a:pt x="375" y="14"/>
                  </a:lnTo>
                  <a:lnTo>
                    <a:pt x="309" y="28"/>
                  </a:lnTo>
                  <a:lnTo>
                    <a:pt x="239" y="47"/>
                  </a:lnTo>
                  <a:lnTo>
                    <a:pt x="178" y="70"/>
                  </a:lnTo>
                  <a:lnTo>
                    <a:pt x="117" y="103"/>
                  </a:lnTo>
                  <a:lnTo>
                    <a:pt x="56" y="136"/>
                  </a:lnTo>
                  <a:lnTo>
                    <a:pt x="0" y="173"/>
                  </a:lnTo>
                  <a:lnTo>
                    <a:pt x="66" y="243"/>
                  </a:lnTo>
                  <a:lnTo>
                    <a:pt x="131" y="299"/>
                  </a:lnTo>
                  <a:lnTo>
                    <a:pt x="197" y="351"/>
                  </a:lnTo>
                  <a:lnTo>
                    <a:pt x="258" y="393"/>
                  </a:lnTo>
                  <a:lnTo>
                    <a:pt x="318" y="430"/>
                  </a:lnTo>
                  <a:lnTo>
                    <a:pt x="379" y="459"/>
                  </a:lnTo>
                  <a:lnTo>
                    <a:pt x="440" y="482"/>
                  </a:lnTo>
                  <a:lnTo>
                    <a:pt x="501" y="501"/>
                  </a:lnTo>
                  <a:lnTo>
                    <a:pt x="557" y="515"/>
                  </a:lnTo>
                  <a:lnTo>
                    <a:pt x="618" y="524"/>
                  </a:lnTo>
                  <a:lnTo>
                    <a:pt x="674" y="529"/>
                  </a:lnTo>
                  <a:lnTo>
                    <a:pt x="735" y="533"/>
                  </a:lnTo>
                  <a:lnTo>
                    <a:pt x="796" y="538"/>
                  </a:lnTo>
                  <a:lnTo>
                    <a:pt x="857" y="538"/>
                  </a:lnTo>
                  <a:lnTo>
                    <a:pt x="918" y="543"/>
                  </a:lnTo>
                  <a:lnTo>
                    <a:pt x="983" y="54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006600"/>
                </a:solidFill>
              </a:endParaRPr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480" y="629"/>
              <a:ext cx="3530" cy="3604"/>
            </a:xfrm>
            <a:custGeom>
              <a:avLst/>
              <a:gdLst/>
              <a:ahLst/>
              <a:cxnLst>
                <a:cxn ang="0">
                  <a:pos x="2130" y="1984"/>
                </a:cxn>
                <a:cxn ang="0">
                  <a:pos x="2074" y="1942"/>
                </a:cxn>
                <a:cxn ang="0">
                  <a:pos x="1971" y="1867"/>
                </a:cxn>
                <a:cxn ang="0">
                  <a:pos x="1826" y="1741"/>
                </a:cxn>
                <a:cxn ang="0">
                  <a:pos x="1714" y="1605"/>
                </a:cxn>
                <a:cxn ang="0">
                  <a:pos x="1629" y="1465"/>
                </a:cxn>
                <a:cxn ang="0">
                  <a:pos x="1508" y="1212"/>
                </a:cxn>
                <a:cxn ang="0">
                  <a:pos x="1381" y="842"/>
                </a:cxn>
                <a:cxn ang="0">
                  <a:pos x="1320" y="482"/>
                </a:cxn>
                <a:cxn ang="0">
                  <a:pos x="1311" y="149"/>
                </a:cxn>
                <a:cxn ang="0">
                  <a:pos x="1273" y="93"/>
                </a:cxn>
                <a:cxn ang="0">
                  <a:pos x="1222" y="299"/>
                </a:cxn>
                <a:cxn ang="0">
                  <a:pos x="1217" y="1816"/>
                </a:cxn>
                <a:cxn ang="0">
                  <a:pos x="1199" y="1919"/>
                </a:cxn>
                <a:cxn ang="0">
                  <a:pos x="1142" y="2008"/>
                </a:cxn>
                <a:cxn ang="0">
                  <a:pos x="1053" y="2064"/>
                </a:cxn>
                <a:cxn ang="0">
                  <a:pos x="950" y="2087"/>
                </a:cxn>
                <a:cxn ang="0">
                  <a:pos x="295" y="2097"/>
                </a:cxn>
                <a:cxn ang="0">
                  <a:pos x="164" y="2153"/>
                </a:cxn>
                <a:cxn ang="0">
                  <a:pos x="61" y="2251"/>
                </a:cxn>
                <a:cxn ang="0">
                  <a:pos x="9" y="2382"/>
                </a:cxn>
                <a:cxn ang="0">
                  <a:pos x="0" y="2747"/>
                </a:cxn>
                <a:cxn ang="0">
                  <a:pos x="5" y="2794"/>
                </a:cxn>
                <a:cxn ang="0">
                  <a:pos x="37" y="2878"/>
                </a:cxn>
                <a:cxn ang="0">
                  <a:pos x="98" y="2949"/>
                </a:cxn>
                <a:cxn ang="0">
                  <a:pos x="178" y="2991"/>
                </a:cxn>
                <a:cxn ang="0">
                  <a:pos x="3216" y="3595"/>
                </a:cxn>
                <a:cxn ang="0">
                  <a:pos x="3244" y="3599"/>
                </a:cxn>
                <a:cxn ang="0">
                  <a:pos x="3277" y="3604"/>
                </a:cxn>
                <a:cxn ang="0">
                  <a:pos x="3376" y="3585"/>
                </a:cxn>
                <a:cxn ang="0">
                  <a:pos x="3455" y="3534"/>
                </a:cxn>
                <a:cxn ang="0">
                  <a:pos x="3507" y="3459"/>
                </a:cxn>
                <a:cxn ang="0">
                  <a:pos x="3530" y="3365"/>
                </a:cxn>
                <a:cxn ang="0">
                  <a:pos x="3525" y="2176"/>
                </a:cxn>
                <a:cxn ang="0">
                  <a:pos x="3521" y="2115"/>
                </a:cxn>
                <a:cxn ang="0">
                  <a:pos x="3507" y="2055"/>
                </a:cxn>
                <a:cxn ang="0">
                  <a:pos x="3390" y="2115"/>
                </a:cxn>
                <a:cxn ang="0">
                  <a:pos x="3273" y="2162"/>
                </a:cxn>
                <a:cxn ang="0">
                  <a:pos x="3146" y="2195"/>
                </a:cxn>
                <a:cxn ang="0">
                  <a:pos x="3020" y="2214"/>
                </a:cxn>
                <a:cxn ang="0">
                  <a:pos x="2846" y="2218"/>
                </a:cxn>
                <a:cxn ang="0">
                  <a:pos x="2687" y="2200"/>
                </a:cxn>
                <a:cxn ang="0">
                  <a:pos x="2542" y="2167"/>
                </a:cxn>
                <a:cxn ang="0">
                  <a:pos x="2416" y="2125"/>
                </a:cxn>
                <a:cxn ang="0">
                  <a:pos x="2313" y="2083"/>
                </a:cxn>
                <a:cxn ang="0">
                  <a:pos x="2233" y="2041"/>
                </a:cxn>
                <a:cxn ang="0">
                  <a:pos x="2182" y="2012"/>
                </a:cxn>
                <a:cxn ang="0">
                  <a:pos x="2163" y="2003"/>
                </a:cxn>
              </a:cxnLst>
              <a:rect l="0" t="0" r="r" b="b"/>
              <a:pathLst>
                <a:path w="3530" h="3604">
                  <a:moveTo>
                    <a:pt x="2163" y="2003"/>
                  </a:moveTo>
                  <a:lnTo>
                    <a:pt x="2130" y="1984"/>
                  </a:lnTo>
                  <a:lnTo>
                    <a:pt x="2102" y="1966"/>
                  </a:lnTo>
                  <a:lnTo>
                    <a:pt x="2074" y="1942"/>
                  </a:lnTo>
                  <a:lnTo>
                    <a:pt x="2051" y="1924"/>
                  </a:lnTo>
                  <a:lnTo>
                    <a:pt x="1971" y="1867"/>
                  </a:lnTo>
                  <a:lnTo>
                    <a:pt x="1896" y="1806"/>
                  </a:lnTo>
                  <a:lnTo>
                    <a:pt x="1826" y="1741"/>
                  </a:lnTo>
                  <a:lnTo>
                    <a:pt x="1770" y="1675"/>
                  </a:lnTo>
                  <a:lnTo>
                    <a:pt x="1714" y="1605"/>
                  </a:lnTo>
                  <a:lnTo>
                    <a:pt x="1667" y="1535"/>
                  </a:lnTo>
                  <a:lnTo>
                    <a:pt x="1629" y="1465"/>
                  </a:lnTo>
                  <a:lnTo>
                    <a:pt x="1596" y="1390"/>
                  </a:lnTo>
                  <a:lnTo>
                    <a:pt x="1508" y="1212"/>
                  </a:lnTo>
                  <a:lnTo>
                    <a:pt x="1433" y="1029"/>
                  </a:lnTo>
                  <a:lnTo>
                    <a:pt x="1381" y="842"/>
                  </a:lnTo>
                  <a:lnTo>
                    <a:pt x="1344" y="660"/>
                  </a:lnTo>
                  <a:lnTo>
                    <a:pt x="1320" y="482"/>
                  </a:lnTo>
                  <a:lnTo>
                    <a:pt x="1311" y="313"/>
                  </a:lnTo>
                  <a:lnTo>
                    <a:pt x="1311" y="149"/>
                  </a:lnTo>
                  <a:lnTo>
                    <a:pt x="1316" y="0"/>
                  </a:lnTo>
                  <a:lnTo>
                    <a:pt x="1273" y="93"/>
                  </a:lnTo>
                  <a:lnTo>
                    <a:pt x="1241" y="192"/>
                  </a:lnTo>
                  <a:lnTo>
                    <a:pt x="1222" y="299"/>
                  </a:lnTo>
                  <a:lnTo>
                    <a:pt x="1217" y="407"/>
                  </a:lnTo>
                  <a:lnTo>
                    <a:pt x="1217" y="1816"/>
                  </a:lnTo>
                  <a:lnTo>
                    <a:pt x="1213" y="1867"/>
                  </a:lnTo>
                  <a:lnTo>
                    <a:pt x="1199" y="1919"/>
                  </a:lnTo>
                  <a:lnTo>
                    <a:pt x="1170" y="1966"/>
                  </a:lnTo>
                  <a:lnTo>
                    <a:pt x="1142" y="2008"/>
                  </a:lnTo>
                  <a:lnTo>
                    <a:pt x="1100" y="2041"/>
                  </a:lnTo>
                  <a:lnTo>
                    <a:pt x="1053" y="2064"/>
                  </a:lnTo>
                  <a:lnTo>
                    <a:pt x="1007" y="2083"/>
                  </a:lnTo>
                  <a:lnTo>
                    <a:pt x="950" y="2087"/>
                  </a:lnTo>
                  <a:lnTo>
                    <a:pt x="370" y="2087"/>
                  </a:lnTo>
                  <a:lnTo>
                    <a:pt x="295" y="2097"/>
                  </a:lnTo>
                  <a:lnTo>
                    <a:pt x="225" y="2115"/>
                  </a:lnTo>
                  <a:lnTo>
                    <a:pt x="164" y="2153"/>
                  </a:lnTo>
                  <a:lnTo>
                    <a:pt x="108" y="2195"/>
                  </a:lnTo>
                  <a:lnTo>
                    <a:pt x="61" y="2251"/>
                  </a:lnTo>
                  <a:lnTo>
                    <a:pt x="28" y="2317"/>
                  </a:lnTo>
                  <a:lnTo>
                    <a:pt x="9" y="2382"/>
                  </a:lnTo>
                  <a:lnTo>
                    <a:pt x="0" y="2457"/>
                  </a:lnTo>
                  <a:lnTo>
                    <a:pt x="0" y="2747"/>
                  </a:lnTo>
                  <a:lnTo>
                    <a:pt x="0" y="2747"/>
                  </a:lnTo>
                  <a:lnTo>
                    <a:pt x="5" y="2794"/>
                  </a:lnTo>
                  <a:lnTo>
                    <a:pt x="19" y="2841"/>
                  </a:lnTo>
                  <a:lnTo>
                    <a:pt x="37" y="2878"/>
                  </a:lnTo>
                  <a:lnTo>
                    <a:pt x="66" y="2916"/>
                  </a:lnTo>
                  <a:lnTo>
                    <a:pt x="98" y="2949"/>
                  </a:lnTo>
                  <a:lnTo>
                    <a:pt x="136" y="2972"/>
                  </a:lnTo>
                  <a:lnTo>
                    <a:pt x="178" y="2991"/>
                  </a:lnTo>
                  <a:lnTo>
                    <a:pt x="220" y="3000"/>
                  </a:lnTo>
                  <a:lnTo>
                    <a:pt x="3216" y="3595"/>
                  </a:lnTo>
                  <a:lnTo>
                    <a:pt x="3230" y="3599"/>
                  </a:lnTo>
                  <a:lnTo>
                    <a:pt x="3244" y="3599"/>
                  </a:lnTo>
                  <a:lnTo>
                    <a:pt x="3258" y="3604"/>
                  </a:lnTo>
                  <a:lnTo>
                    <a:pt x="3277" y="3604"/>
                  </a:lnTo>
                  <a:lnTo>
                    <a:pt x="3329" y="3599"/>
                  </a:lnTo>
                  <a:lnTo>
                    <a:pt x="3376" y="3585"/>
                  </a:lnTo>
                  <a:lnTo>
                    <a:pt x="3418" y="3567"/>
                  </a:lnTo>
                  <a:lnTo>
                    <a:pt x="3455" y="3534"/>
                  </a:lnTo>
                  <a:lnTo>
                    <a:pt x="3483" y="3501"/>
                  </a:lnTo>
                  <a:lnTo>
                    <a:pt x="3507" y="3459"/>
                  </a:lnTo>
                  <a:lnTo>
                    <a:pt x="3525" y="3417"/>
                  </a:lnTo>
                  <a:lnTo>
                    <a:pt x="3530" y="3365"/>
                  </a:lnTo>
                  <a:lnTo>
                    <a:pt x="3530" y="2967"/>
                  </a:lnTo>
                  <a:lnTo>
                    <a:pt x="3525" y="2176"/>
                  </a:lnTo>
                  <a:lnTo>
                    <a:pt x="3525" y="2144"/>
                  </a:lnTo>
                  <a:lnTo>
                    <a:pt x="3521" y="2115"/>
                  </a:lnTo>
                  <a:lnTo>
                    <a:pt x="3516" y="2087"/>
                  </a:lnTo>
                  <a:lnTo>
                    <a:pt x="3507" y="2055"/>
                  </a:lnTo>
                  <a:lnTo>
                    <a:pt x="3450" y="2087"/>
                  </a:lnTo>
                  <a:lnTo>
                    <a:pt x="3390" y="2115"/>
                  </a:lnTo>
                  <a:lnTo>
                    <a:pt x="3333" y="2139"/>
                  </a:lnTo>
                  <a:lnTo>
                    <a:pt x="3273" y="2162"/>
                  </a:lnTo>
                  <a:lnTo>
                    <a:pt x="3207" y="2181"/>
                  </a:lnTo>
                  <a:lnTo>
                    <a:pt x="3146" y="2195"/>
                  </a:lnTo>
                  <a:lnTo>
                    <a:pt x="3081" y="2204"/>
                  </a:lnTo>
                  <a:lnTo>
                    <a:pt x="3020" y="2214"/>
                  </a:lnTo>
                  <a:lnTo>
                    <a:pt x="2931" y="2218"/>
                  </a:lnTo>
                  <a:lnTo>
                    <a:pt x="2846" y="2218"/>
                  </a:lnTo>
                  <a:lnTo>
                    <a:pt x="2767" y="2214"/>
                  </a:lnTo>
                  <a:lnTo>
                    <a:pt x="2687" y="2200"/>
                  </a:lnTo>
                  <a:lnTo>
                    <a:pt x="2612" y="2186"/>
                  </a:lnTo>
                  <a:lnTo>
                    <a:pt x="2542" y="2167"/>
                  </a:lnTo>
                  <a:lnTo>
                    <a:pt x="2477" y="2148"/>
                  </a:lnTo>
                  <a:lnTo>
                    <a:pt x="2416" y="2125"/>
                  </a:lnTo>
                  <a:lnTo>
                    <a:pt x="2360" y="2106"/>
                  </a:lnTo>
                  <a:lnTo>
                    <a:pt x="2313" y="2083"/>
                  </a:lnTo>
                  <a:lnTo>
                    <a:pt x="2266" y="2059"/>
                  </a:lnTo>
                  <a:lnTo>
                    <a:pt x="2233" y="2041"/>
                  </a:lnTo>
                  <a:lnTo>
                    <a:pt x="2200" y="2026"/>
                  </a:lnTo>
                  <a:lnTo>
                    <a:pt x="2182" y="2012"/>
                  </a:lnTo>
                  <a:lnTo>
                    <a:pt x="2168" y="2008"/>
                  </a:lnTo>
                  <a:lnTo>
                    <a:pt x="2163" y="200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2362" y="1106"/>
              <a:ext cx="1063" cy="932"/>
            </a:xfrm>
            <a:custGeom>
              <a:avLst/>
              <a:gdLst/>
              <a:ahLst/>
              <a:cxnLst>
                <a:cxn ang="0">
                  <a:pos x="641" y="94"/>
                </a:cxn>
                <a:cxn ang="0">
                  <a:pos x="562" y="403"/>
                </a:cxn>
                <a:cxn ang="0">
                  <a:pos x="459" y="323"/>
                </a:cxn>
                <a:cxn ang="0">
                  <a:pos x="361" y="253"/>
                </a:cxn>
                <a:cxn ang="0">
                  <a:pos x="272" y="187"/>
                </a:cxn>
                <a:cxn ang="0">
                  <a:pos x="187" y="131"/>
                </a:cxn>
                <a:cxn ang="0">
                  <a:pos x="117" y="84"/>
                </a:cxn>
                <a:cxn ang="0">
                  <a:pos x="61" y="47"/>
                </a:cxn>
                <a:cxn ang="0">
                  <a:pos x="19" y="19"/>
                </a:cxn>
                <a:cxn ang="0">
                  <a:pos x="0" y="0"/>
                </a:cxn>
                <a:cxn ang="0">
                  <a:pos x="5" y="14"/>
                </a:cxn>
                <a:cxn ang="0">
                  <a:pos x="19" y="38"/>
                </a:cxn>
                <a:cxn ang="0">
                  <a:pos x="42" y="70"/>
                </a:cxn>
                <a:cxn ang="0">
                  <a:pos x="66" y="112"/>
                </a:cxn>
                <a:cxn ang="0">
                  <a:pos x="98" y="164"/>
                </a:cxn>
                <a:cxn ang="0">
                  <a:pos x="141" y="220"/>
                </a:cxn>
                <a:cxn ang="0">
                  <a:pos x="187" y="281"/>
                </a:cxn>
                <a:cxn ang="0">
                  <a:pos x="244" y="351"/>
                </a:cxn>
                <a:cxn ang="0">
                  <a:pos x="304" y="421"/>
                </a:cxn>
                <a:cxn ang="0">
                  <a:pos x="375" y="496"/>
                </a:cxn>
                <a:cxn ang="0">
                  <a:pos x="454" y="571"/>
                </a:cxn>
                <a:cxn ang="0">
                  <a:pos x="538" y="646"/>
                </a:cxn>
                <a:cxn ang="0">
                  <a:pos x="632" y="721"/>
                </a:cxn>
                <a:cxn ang="0">
                  <a:pos x="730" y="796"/>
                </a:cxn>
                <a:cxn ang="0">
                  <a:pos x="838" y="866"/>
                </a:cxn>
                <a:cxn ang="0">
                  <a:pos x="955" y="932"/>
                </a:cxn>
                <a:cxn ang="0">
                  <a:pos x="979" y="908"/>
                </a:cxn>
                <a:cxn ang="0">
                  <a:pos x="1002" y="880"/>
                </a:cxn>
                <a:cxn ang="0">
                  <a:pos x="1021" y="852"/>
                </a:cxn>
                <a:cxn ang="0">
                  <a:pos x="1035" y="819"/>
                </a:cxn>
                <a:cxn ang="0">
                  <a:pos x="1044" y="796"/>
                </a:cxn>
                <a:cxn ang="0">
                  <a:pos x="1049" y="772"/>
                </a:cxn>
                <a:cxn ang="0">
                  <a:pos x="1058" y="744"/>
                </a:cxn>
                <a:cxn ang="0">
                  <a:pos x="1063" y="716"/>
                </a:cxn>
                <a:cxn ang="0">
                  <a:pos x="1035" y="702"/>
                </a:cxn>
                <a:cxn ang="0">
                  <a:pos x="1007" y="693"/>
                </a:cxn>
                <a:cxn ang="0">
                  <a:pos x="983" y="679"/>
                </a:cxn>
                <a:cxn ang="0">
                  <a:pos x="955" y="665"/>
                </a:cxn>
                <a:cxn ang="0">
                  <a:pos x="932" y="651"/>
                </a:cxn>
                <a:cxn ang="0">
                  <a:pos x="908" y="637"/>
                </a:cxn>
                <a:cxn ang="0">
                  <a:pos x="885" y="627"/>
                </a:cxn>
                <a:cxn ang="0">
                  <a:pos x="861" y="613"/>
                </a:cxn>
                <a:cxn ang="0">
                  <a:pos x="641" y="94"/>
                </a:cxn>
              </a:cxnLst>
              <a:rect l="0" t="0" r="r" b="b"/>
              <a:pathLst>
                <a:path w="1063" h="932">
                  <a:moveTo>
                    <a:pt x="641" y="94"/>
                  </a:moveTo>
                  <a:lnTo>
                    <a:pt x="562" y="403"/>
                  </a:lnTo>
                  <a:lnTo>
                    <a:pt x="459" y="323"/>
                  </a:lnTo>
                  <a:lnTo>
                    <a:pt x="361" y="253"/>
                  </a:lnTo>
                  <a:lnTo>
                    <a:pt x="272" y="187"/>
                  </a:lnTo>
                  <a:lnTo>
                    <a:pt x="187" y="131"/>
                  </a:lnTo>
                  <a:lnTo>
                    <a:pt x="117" y="84"/>
                  </a:lnTo>
                  <a:lnTo>
                    <a:pt x="61" y="47"/>
                  </a:lnTo>
                  <a:lnTo>
                    <a:pt x="19" y="19"/>
                  </a:lnTo>
                  <a:lnTo>
                    <a:pt x="0" y="0"/>
                  </a:lnTo>
                  <a:lnTo>
                    <a:pt x="5" y="14"/>
                  </a:lnTo>
                  <a:lnTo>
                    <a:pt x="19" y="38"/>
                  </a:lnTo>
                  <a:lnTo>
                    <a:pt x="42" y="70"/>
                  </a:lnTo>
                  <a:lnTo>
                    <a:pt x="66" y="112"/>
                  </a:lnTo>
                  <a:lnTo>
                    <a:pt x="98" y="164"/>
                  </a:lnTo>
                  <a:lnTo>
                    <a:pt x="141" y="220"/>
                  </a:lnTo>
                  <a:lnTo>
                    <a:pt x="187" y="281"/>
                  </a:lnTo>
                  <a:lnTo>
                    <a:pt x="244" y="351"/>
                  </a:lnTo>
                  <a:lnTo>
                    <a:pt x="304" y="421"/>
                  </a:lnTo>
                  <a:lnTo>
                    <a:pt x="375" y="496"/>
                  </a:lnTo>
                  <a:lnTo>
                    <a:pt x="454" y="571"/>
                  </a:lnTo>
                  <a:lnTo>
                    <a:pt x="538" y="646"/>
                  </a:lnTo>
                  <a:lnTo>
                    <a:pt x="632" y="721"/>
                  </a:lnTo>
                  <a:lnTo>
                    <a:pt x="730" y="796"/>
                  </a:lnTo>
                  <a:lnTo>
                    <a:pt x="838" y="866"/>
                  </a:lnTo>
                  <a:lnTo>
                    <a:pt x="955" y="932"/>
                  </a:lnTo>
                  <a:lnTo>
                    <a:pt x="979" y="908"/>
                  </a:lnTo>
                  <a:lnTo>
                    <a:pt x="1002" y="880"/>
                  </a:lnTo>
                  <a:lnTo>
                    <a:pt x="1021" y="852"/>
                  </a:lnTo>
                  <a:lnTo>
                    <a:pt x="1035" y="819"/>
                  </a:lnTo>
                  <a:lnTo>
                    <a:pt x="1044" y="796"/>
                  </a:lnTo>
                  <a:lnTo>
                    <a:pt x="1049" y="772"/>
                  </a:lnTo>
                  <a:lnTo>
                    <a:pt x="1058" y="744"/>
                  </a:lnTo>
                  <a:lnTo>
                    <a:pt x="1063" y="716"/>
                  </a:lnTo>
                  <a:lnTo>
                    <a:pt x="1035" y="702"/>
                  </a:lnTo>
                  <a:lnTo>
                    <a:pt x="1007" y="693"/>
                  </a:lnTo>
                  <a:lnTo>
                    <a:pt x="983" y="679"/>
                  </a:lnTo>
                  <a:lnTo>
                    <a:pt x="955" y="665"/>
                  </a:lnTo>
                  <a:lnTo>
                    <a:pt x="932" y="651"/>
                  </a:lnTo>
                  <a:lnTo>
                    <a:pt x="908" y="637"/>
                  </a:lnTo>
                  <a:lnTo>
                    <a:pt x="885" y="627"/>
                  </a:lnTo>
                  <a:lnTo>
                    <a:pt x="861" y="613"/>
                  </a:lnTo>
                  <a:lnTo>
                    <a:pt x="641" y="9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657" y="727"/>
              <a:ext cx="2369" cy="1957"/>
            </a:xfrm>
            <a:custGeom>
              <a:avLst/>
              <a:gdLst/>
              <a:ahLst/>
              <a:cxnLst>
                <a:cxn ang="0">
                  <a:pos x="2252" y="1474"/>
                </a:cxn>
                <a:cxn ang="0">
                  <a:pos x="2032" y="1371"/>
                </a:cxn>
                <a:cxn ang="0">
                  <a:pos x="1840" y="1329"/>
                </a:cxn>
                <a:cxn ang="0">
                  <a:pos x="1821" y="1077"/>
                </a:cxn>
                <a:cxn ang="0">
                  <a:pos x="1737" y="758"/>
                </a:cxn>
                <a:cxn ang="0">
                  <a:pos x="1611" y="534"/>
                </a:cxn>
                <a:cxn ang="0">
                  <a:pos x="1419" y="323"/>
                </a:cxn>
                <a:cxn ang="0">
                  <a:pos x="1287" y="220"/>
                </a:cxn>
                <a:cxn ang="0">
                  <a:pos x="1217" y="178"/>
                </a:cxn>
                <a:cxn ang="0">
                  <a:pos x="1091" y="112"/>
                </a:cxn>
                <a:cxn ang="0">
                  <a:pos x="838" y="23"/>
                </a:cxn>
                <a:cxn ang="0">
                  <a:pos x="772" y="150"/>
                </a:cxn>
                <a:cxn ang="0">
                  <a:pos x="782" y="796"/>
                </a:cxn>
                <a:cxn ang="0">
                  <a:pos x="777" y="1030"/>
                </a:cxn>
                <a:cxn ang="0">
                  <a:pos x="819" y="1119"/>
                </a:cxn>
                <a:cxn ang="0">
                  <a:pos x="894" y="1151"/>
                </a:cxn>
                <a:cxn ang="0">
                  <a:pos x="974" y="1180"/>
                </a:cxn>
                <a:cxn ang="0">
                  <a:pos x="1297" y="1268"/>
                </a:cxn>
                <a:cxn ang="0">
                  <a:pos x="1475" y="1297"/>
                </a:cxn>
                <a:cxn ang="0">
                  <a:pos x="1657" y="1311"/>
                </a:cxn>
                <a:cxn ang="0">
                  <a:pos x="1742" y="1315"/>
                </a:cxn>
                <a:cxn ang="0">
                  <a:pos x="1765" y="1385"/>
                </a:cxn>
                <a:cxn ang="0">
                  <a:pos x="1690" y="1573"/>
                </a:cxn>
                <a:cxn ang="0">
                  <a:pos x="1465" y="1559"/>
                </a:cxn>
                <a:cxn ang="0">
                  <a:pos x="1255" y="1526"/>
                </a:cxn>
                <a:cxn ang="0">
                  <a:pos x="1063" y="1474"/>
                </a:cxn>
                <a:cxn ang="0">
                  <a:pos x="880" y="1414"/>
                </a:cxn>
                <a:cxn ang="0">
                  <a:pos x="712" y="1339"/>
                </a:cxn>
                <a:cxn ang="0">
                  <a:pos x="581" y="1367"/>
                </a:cxn>
                <a:cxn ang="0">
                  <a:pos x="403" y="1418"/>
                </a:cxn>
                <a:cxn ang="0">
                  <a:pos x="145" y="1432"/>
                </a:cxn>
                <a:cxn ang="0">
                  <a:pos x="66" y="1456"/>
                </a:cxn>
                <a:cxn ang="0">
                  <a:pos x="9" y="1517"/>
                </a:cxn>
                <a:cxn ang="0">
                  <a:pos x="0" y="1591"/>
                </a:cxn>
                <a:cxn ang="0">
                  <a:pos x="14" y="1638"/>
                </a:cxn>
                <a:cxn ang="0">
                  <a:pos x="103" y="1713"/>
                </a:cxn>
                <a:cxn ang="0">
                  <a:pos x="1039" y="1723"/>
                </a:cxn>
                <a:cxn ang="0">
                  <a:pos x="1194" y="1788"/>
                </a:cxn>
                <a:cxn ang="0">
                  <a:pos x="1306" y="1905"/>
                </a:cxn>
                <a:cxn ang="0">
                  <a:pos x="1386" y="1924"/>
                </a:cxn>
                <a:cxn ang="0">
                  <a:pos x="1470" y="1858"/>
                </a:cxn>
                <a:cxn ang="0">
                  <a:pos x="1545" y="1783"/>
                </a:cxn>
                <a:cxn ang="0">
                  <a:pos x="1606" y="1713"/>
                </a:cxn>
                <a:cxn ang="0">
                  <a:pos x="1662" y="1634"/>
                </a:cxn>
                <a:cxn ang="0">
                  <a:pos x="1699" y="1577"/>
                </a:cxn>
                <a:cxn ang="0">
                  <a:pos x="1718" y="1577"/>
                </a:cxn>
                <a:cxn ang="0">
                  <a:pos x="1812" y="1587"/>
                </a:cxn>
                <a:cxn ang="0">
                  <a:pos x="2013" y="1643"/>
                </a:cxn>
                <a:cxn ang="0">
                  <a:pos x="2154" y="1727"/>
                </a:cxn>
                <a:cxn ang="0">
                  <a:pos x="2224" y="1755"/>
                </a:cxn>
                <a:cxn ang="0">
                  <a:pos x="2299" y="1741"/>
                </a:cxn>
                <a:cxn ang="0">
                  <a:pos x="2364" y="1662"/>
                </a:cxn>
                <a:cxn ang="0">
                  <a:pos x="2322" y="1526"/>
                </a:cxn>
              </a:cxnLst>
              <a:rect l="0" t="0" r="r" b="b"/>
              <a:pathLst>
                <a:path w="2369" h="1957">
                  <a:moveTo>
                    <a:pt x="2322" y="1526"/>
                  </a:moveTo>
                  <a:lnTo>
                    <a:pt x="2322" y="1526"/>
                  </a:lnTo>
                  <a:lnTo>
                    <a:pt x="2252" y="1474"/>
                  </a:lnTo>
                  <a:lnTo>
                    <a:pt x="2177" y="1432"/>
                  </a:lnTo>
                  <a:lnTo>
                    <a:pt x="2107" y="1400"/>
                  </a:lnTo>
                  <a:lnTo>
                    <a:pt x="2032" y="1371"/>
                  </a:lnTo>
                  <a:lnTo>
                    <a:pt x="1962" y="1353"/>
                  </a:lnTo>
                  <a:lnTo>
                    <a:pt x="1901" y="1339"/>
                  </a:lnTo>
                  <a:lnTo>
                    <a:pt x="1840" y="1329"/>
                  </a:lnTo>
                  <a:lnTo>
                    <a:pt x="1793" y="1325"/>
                  </a:lnTo>
                  <a:lnTo>
                    <a:pt x="1817" y="1198"/>
                  </a:lnTo>
                  <a:lnTo>
                    <a:pt x="1821" y="1077"/>
                  </a:lnTo>
                  <a:lnTo>
                    <a:pt x="1807" y="950"/>
                  </a:lnTo>
                  <a:lnTo>
                    <a:pt x="1770" y="833"/>
                  </a:lnTo>
                  <a:lnTo>
                    <a:pt x="1737" y="758"/>
                  </a:lnTo>
                  <a:lnTo>
                    <a:pt x="1699" y="683"/>
                  </a:lnTo>
                  <a:lnTo>
                    <a:pt x="1657" y="608"/>
                  </a:lnTo>
                  <a:lnTo>
                    <a:pt x="1611" y="534"/>
                  </a:lnTo>
                  <a:lnTo>
                    <a:pt x="1554" y="459"/>
                  </a:lnTo>
                  <a:lnTo>
                    <a:pt x="1489" y="388"/>
                  </a:lnTo>
                  <a:lnTo>
                    <a:pt x="1419" y="323"/>
                  </a:lnTo>
                  <a:lnTo>
                    <a:pt x="1339" y="267"/>
                  </a:lnTo>
                  <a:lnTo>
                    <a:pt x="1316" y="243"/>
                  </a:lnTo>
                  <a:lnTo>
                    <a:pt x="1287" y="220"/>
                  </a:lnTo>
                  <a:lnTo>
                    <a:pt x="1259" y="201"/>
                  </a:lnTo>
                  <a:lnTo>
                    <a:pt x="1227" y="182"/>
                  </a:lnTo>
                  <a:lnTo>
                    <a:pt x="1217" y="178"/>
                  </a:lnTo>
                  <a:lnTo>
                    <a:pt x="1194" y="164"/>
                  </a:lnTo>
                  <a:lnTo>
                    <a:pt x="1152" y="140"/>
                  </a:lnTo>
                  <a:lnTo>
                    <a:pt x="1091" y="112"/>
                  </a:lnTo>
                  <a:lnTo>
                    <a:pt x="1021" y="84"/>
                  </a:lnTo>
                  <a:lnTo>
                    <a:pt x="936" y="56"/>
                  </a:lnTo>
                  <a:lnTo>
                    <a:pt x="838" y="23"/>
                  </a:lnTo>
                  <a:lnTo>
                    <a:pt x="730" y="0"/>
                  </a:lnTo>
                  <a:lnTo>
                    <a:pt x="754" y="75"/>
                  </a:lnTo>
                  <a:lnTo>
                    <a:pt x="772" y="150"/>
                  </a:lnTo>
                  <a:lnTo>
                    <a:pt x="782" y="229"/>
                  </a:lnTo>
                  <a:lnTo>
                    <a:pt x="787" y="309"/>
                  </a:lnTo>
                  <a:lnTo>
                    <a:pt x="782" y="796"/>
                  </a:lnTo>
                  <a:lnTo>
                    <a:pt x="782" y="880"/>
                  </a:lnTo>
                  <a:lnTo>
                    <a:pt x="782" y="960"/>
                  </a:lnTo>
                  <a:lnTo>
                    <a:pt x="777" y="1030"/>
                  </a:lnTo>
                  <a:lnTo>
                    <a:pt x="768" y="1095"/>
                  </a:lnTo>
                  <a:lnTo>
                    <a:pt x="791" y="1109"/>
                  </a:lnTo>
                  <a:lnTo>
                    <a:pt x="819" y="1119"/>
                  </a:lnTo>
                  <a:lnTo>
                    <a:pt x="843" y="1128"/>
                  </a:lnTo>
                  <a:lnTo>
                    <a:pt x="866" y="1142"/>
                  </a:lnTo>
                  <a:lnTo>
                    <a:pt x="894" y="1151"/>
                  </a:lnTo>
                  <a:lnTo>
                    <a:pt x="918" y="1161"/>
                  </a:lnTo>
                  <a:lnTo>
                    <a:pt x="946" y="1170"/>
                  </a:lnTo>
                  <a:lnTo>
                    <a:pt x="974" y="1180"/>
                  </a:lnTo>
                  <a:lnTo>
                    <a:pt x="1105" y="637"/>
                  </a:lnTo>
                  <a:lnTo>
                    <a:pt x="1241" y="1259"/>
                  </a:lnTo>
                  <a:lnTo>
                    <a:pt x="1297" y="1268"/>
                  </a:lnTo>
                  <a:lnTo>
                    <a:pt x="1353" y="1283"/>
                  </a:lnTo>
                  <a:lnTo>
                    <a:pt x="1414" y="1292"/>
                  </a:lnTo>
                  <a:lnTo>
                    <a:pt x="1475" y="1297"/>
                  </a:lnTo>
                  <a:lnTo>
                    <a:pt x="1536" y="1306"/>
                  </a:lnTo>
                  <a:lnTo>
                    <a:pt x="1596" y="1311"/>
                  </a:lnTo>
                  <a:lnTo>
                    <a:pt x="1657" y="1311"/>
                  </a:lnTo>
                  <a:lnTo>
                    <a:pt x="1723" y="1315"/>
                  </a:lnTo>
                  <a:lnTo>
                    <a:pt x="1728" y="1315"/>
                  </a:lnTo>
                  <a:lnTo>
                    <a:pt x="1742" y="1315"/>
                  </a:lnTo>
                  <a:lnTo>
                    <a:pt x="1760" y="1315"/>
                  </a:lnTo>
                  <a:lnTo>
                    <a:pt x="1784" y="1320"/>
                  </a:lnTo>
                  <a:lnTo>
                    <a:pt x="1765" y="1385"/>
                  </a:lnTo>
                  <a:lnTo>
                    <a:pt x="1742" y="1451"/>
                  </a:lnTo>
                  <a:lnTo>
                    <a:pt x="1718" y="1512"/>
                  </a:lnTo>
                  <a:lnTo>
                    <a:pt x="1690" y="1573"/>
                  </a:lnTo>
                  <a:lnTo>
                    <a:pt x="1615" y="1568"/>
                  </a:lnTo>
                  <a:lnTo>
                    <a:pt x="1540" y="1563"/>
                  </a:lnTo>
                  <a:lnTo>
                    <a:pt x="1465" y="1559"/>
                  </a:lnTo>
                  <a:lnTo>
                    <a:pt x="1395" y="1549"/>
                  </a:lnTo>
                  <a:lnTo>
                    <a:pt x="1325" y="1535"/>
                  </a:lnTo>
                  <a:lnTo>
                    <a:pt x="1255" y="1526"/>
                  </a:lnTo>
                  <a:lnTo>
                    <a:pt x="1189" y="1507"/>
                  </a:lnTo>
                  <a:lnTo>
                    <a:pt x="1124" y="1493"/>
                  </a:lnTo>
                  <a:lnTo>
                    <a:pt x="1063" y="1474"/>
                  </a:lnTo>
                  <a:lnTo>
                    <a:pt x="997" y="1456"/>
                  </a:lnTo>
                  <a:lnTo>
                    <a:pt x="936" y="1432"/>
                  </a:lnTo>
                  <a:lnTo>
                    <a:pt x="880" y="1414"/>
                  </a:lnTo>
                  <a:lnTo>
                    <a:pt x="824" y="1390"/>
                  </a:lnTo>
                  <a:lnTo>
                    <a:pt x="768" y="1362"/>
                  </a:lnTo>
                  <a:lnTo>
                    <a:pt x="712" y="1339"/>
                  </a:lnTo>
                  <a:lnTo>
                    <a:pt x="660" y="1311"/>
                  </a:lnTo>
                  <a:lnTo>
                    <a:pt x="623" y="1339"/>
                  </a:lnTo>
                  <a:lnTo>
                    <a:pt x="581" y="1367"/>
                  </a:lnTo>
                  <a:lnTo>
                    <a:pt x="529" y="1385"/>
                  </a:lnTo>
                  <a:lnTo>
                    <a:pt x="468" y="1404"/>
                  </a:lnTo>
                  <a:lnTo>
                    <a:pt x="403" y="1418"/>
                  </a:lnTo>
                  <a:lnTo>
                    <a:pt x="328" y="1423"/>
                  </a:lnTo>
                  <a:lnTo>
                    <a:pt x="239" y="1432"/>
                  </a:lnTo>
                  <a:lnTo>
                    <a:pt x="145" y="1432"/>
                  </a:lnTo>
                  <a:lnTo>
                    <a:pt x="117" y="1437"/>
                  </a:lnTo>
                  <a:lnTo>
                    <a:pt x="89" y="1442"/>
                  </a:lnTo>
                  <a:lnTo>
                    <a:pt x="66" y="1456"/>
                  </a:lnTo>
                  <a:lnTo>
                    <a:pt x="42" y="1474"/>
                  </a:lnTo>
                  <a:lnTo>
                    <a:pt x="23" y="1493"/>
                  </a:lnTo>
                  <a:lnTo>
                    <a:pt x="9" y="1517"/>
                  </a:lnTo>
                  <a:lnTo>
                    <a:pt x="5" y="1545"/>
                  </a:lnTo>
                  <a:lnTo>
                    <a:pt x="0" y="1573"/>
                  </a:lnTo>
                  <a:lnTo>
                    <a:pt x="0" y="1591"/>
                  </a:lnTo>
                  <a:lnTo>
                    <a:pt x="5" y="1605"/>
                  </a:lnTo>
                  <a:lnTo>
                    <a:pt x="9" y="1624"/>
                  </a:lnTo>
                  <a:lnTo>
                    <a:pt x="14" y="1638"/>
                  </a:lnTo>
                  <a:lnTo>
                    <a:pt x="37" y="1671"/>
                  </a:lnTo>
                  <a:lnTo>
                    <a:pt x="70" y="1694"/>
                  </a:lnTo>
                  <a:lnTo>
                    <a:pt x="103" y="1713"/>
                  </a:lnTo>
                  <a:lnTo>
                    <a:pt x="145" y="1718"/>
                  </a:lnTo>
                  <a:lnTo>
                    <a:pt x="978" y="1718"/>
                  </a:lnTo>
                  <a:lnTo>
                    <a:pt x="1039" y="1723"/>
                  </a:lnTo>
                  <a:lnTo>
                    <a:pt x="1096" y="1737"/>
                  </a:lnTo>
                  <a:lnTo>
                    <a:pt x="1147" y="1755"/>
                  </a:lnTo>
                  <a:lnTo>
                    <a:pt x="1194" y="1788"/>
                  </a:lnTo>
                  <a:lnTo>
                    <a:pt x="1236" y="1821"/>
                  </a:lnTo>
                  <a:lnTo>
                    <a:pt x="1273" y="1863"/>
                  </a:lnTo>
                  <a:lnTo>
                    <a:pt x="1306" y="1905"/>
                  </a:lnTo>
                  <a:lnTo>
                    <a:pt x="1330" y="1957"/>
                  </a:lnTo>
                  <a:lnTo>
                    <a:pt x="1358" y="1938"/>
                  </a:lnTo>
                  <a:lnTo>
                    <a:pt x="1386" y="1924"/>
                  </a:lnTo>
                  <a:lnTo>
                    <a:pt x="1414" y="1905"/>
                  </a:lnTo>
                  <a:lnTo>
                    <a:pt x="1442" y="1882"/>
                  </a:lnTo>
                  <a:lnTo>
                    <a:pt x="1470" y="1858"/>
                  </a:lnTo>
                  <a:lnTo>
                    <a:pt x="1493" y="1835"/>
                  </a:lnTo>
                  <a:lnTo>
                    <a:pt x="1522" y="1811"/>
                  </a:lnTo>
                  <a:lnTo>
                    <a:pt x="1545" y="1783"/>
                  </a:lnTo>
                  <a:lnTo>
                    <a:pt x="1564" y="1760"/>
                  </a:lnTo>
                  <a:lnTo>
                    <a:pt x="1587" y="1737"/>
                  </a:lnTo>
                  <a:lnTo>
                    <a:pt x="1606" y="1713"/>
                  </a:lnTo>
                  <a:lnTo>
                    <a:pt x="1625" y="1685"/>
                  </a:lnTo>
                  <a:lnTo>
                    <a:pt x="1643" y="1662"/>
                  </a:lnTo>
                  <a:lnTo>
                    <a:pt x="1662" y="1634"/>
                  </a:lnTo>
                  <a:lnTo>
                    <a:pt x="1681" y="1605"/>
                  </a:lnTo>
                  <a:lnTo>
                    <a:pt x="1695" y="1577"/>
                  </a:lnTo>
                  <a:lnTo>
                    <a:pt x="1699" y="1577"/>
                  </a:lnTo>
                  <a:lnTo>
                    <a:pt x="1704" y="1577"/>
                  </a:lnTo>
                  <a:lnTo>
                    <a:pt x="1714" y="1577"/>
                  </a:lnTo>
                  <a:lnTo>
                    <a:pt x="1718" y="1577"/>
                  </a:lnTo>
                  <a:lnTo>
                    <a:pt x="1732" y="1577"/>
                  </a:lnTo>
                  <a:lnTo>
                    <a:pt x="1765" y="1582"/>
                  </a:lnTo>
                  <a:lnTo>
                    <a:pt x="1812" y="1587"/>
                  </a:lnTo>
                  <a:lnTo>
                    <a:pt x="1873" y="1596"/>
                  </a:lnTo>
                  <a:lnTo>
                    <a:pt x="1943" y="1615"/>
                  </a:lnTo>
                  <a:lnTo>
                    <a:pt x="2013" y="1643"/>
                  </a:lnTo>
                  <a:lnTo>
                    <a:pt x="2083" y="1680"/>
                  </a:lnTo>
                  <a:lnTo>
                    <a:pt x="2154" y="1727"/>
                  </a:lnTo>
                  <a:lnTo>
                    <a:pt x="2154" y="1727"/>
                  </a:lnTo>
                  <a:lnTo>
                    <a:pt x="2177" y="1741"/>
                  </a:lnTo>
                  <a:lnTo>
                    <a:pt x="2200" y="1751"/>
                  </a:lnTo>
                  <a:lnTo>
                    <a:pt x="2224" y="1755"/>
                  </a:lnTo>
                  <a:lnTo>
                    <a:pt x="2252" y="1755"/>
                  </a:lnTo>
                  <a:lnTo>
                    <a:pt x="2275" y="1751"/>
                  </a:lnTo>
                  <a:lnTo>
                    <a:pt x="2299" y="1741"/>
                  </a:lnTo>
                  <a:lnTo>
                    <a:pt x="2322" y="1727"/>
                  </a:lnTo>
                  <a:lnTo>
                    <a:pt x="2341" y="1708"/>
                  </a:lnTo>
                  <a:lnTo>
                    <a:pt x="2364" y="1662"/>
                  </a:lnTo>
                  <a:lnTo>
                    <a:pt x="2369" y="1615"/>
                  </a:lnTo>
                  <a:lnTo>
                    <a:pt x="2355" y="1568"/>
                  </a:lnTo>
                  <a:lnTo>
                    <a:pt x="2322" y="1526"/>
                  </a:lnTo>
                  <a:close/>
                </a:path>
              </a:pathLst>
            </a:custGeom>
            <a:solidFill>
              <a:srgbClr val="7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1796" y="109"/>
              <a:ext cx="257" cy="520"/>
            </a:xfrm>
            <a:custGeom>
              <a:avLst/>
              <a:gdLst/>
              <a:ahLst/>
              <a:cxnLst>
                <a:cxn ang="0">
                  <a:pos x="257" y="220"/>
                </a:cxn>
                <a:cxn ang="0">
                  <a:pos x="234" y="197"/>
                </a:cxn>
                <a:cxn ang="0">
                  <a:pos x="215" y="173"/>
                </a:cxn>
                <a:cxn ang="0">
                  <a:pos x="192" y="145"/>
                </a:cxn>
                <a:cxn ang="0">
                  <a:pos x="168" y="122"/>
                </a:cxn>
                <a:cxn ang="0">
                  <a:pos x="145" y="94"/>
                </a:cxn>
                <a:cxn ang="0">
                  <a:pos x="121" y="66"/>
                </a:cxn>
                <a:cxn ang="0">
                  <a:pos x="98" y="33"/>
                </a:cxn>
                <a:cxn ang="0">
                  <a:pos x="74" y="0"/>
                </a:cxn>
                <a:cxn ang="0">
                  <a:pos x="65" y="37"/>
                </a:cxn>
                <a:cxn ang="0">
                  <a:pos x="46" y="145"/>
                </a:cxn>
                <a:cxn ang="0">
                  <a:pos x="18" y="309"/>
                </a:cxn>
                <a:cxn ang="0">
                  <a:pos x="0" y="520"/>
                </a:cxn>
                <a:cxn ang="0">
                  <a:pos x="23" y="477"/>
                </a:cxn>
                <a:cxn ang="0">
                  <a:pos x="51" y="435"/>
                </a:cxn>
                <a:cxn ang="0">
                  <a:pos x="79" y="393"/>
                </a:cxn>
                <a:cxn ang="0">
                  <a:pos x="112" y="356"/>
                </a:cxn>
                <a:cxn ang="0">
                  <a:pos x="145" y="318"/>
                </a:cxn>
                <a:cxn ang="0">
                  <a:pos x="182" y="286"/>
                </a:cxn>
                <a:cxn ang="0">
                  <a:pos x="220" y="253"/>
                </a:cxn>
                <a:cxn ang="0">
                  <a:pos x="257" y="220"/>
                </a:cxn>
              </a:cxnLst>
              <a:rect l="0" t="0" r="r" b="b"/>
              <a:pathLst>
                <a:path w="257" h="520">
                  <a:moveTo>
                    <a:pt x="257" y="220"/>
                  </a:moveTo>
                  <a:lnTo>
                    <a:pt x="234" y="197"/>
                  </a:lnTo>
                  <a:lnTo>
                    <a:pt x="215" y="173"/>
                  </a:lnTo>
                  <a:lnTo>
                    <a:pt x="192" y="145"/>
                  </a:lnTo>
                  <a:lnTo>
                    <a:pt x="168" y="122"/>
                  </a:lnTo>
                  <a:lnTo>
                    <a:pt x="145" y="94"/>
                  </a:lnTo>
                  <a:lnTo>
                    <a:pt x="121" y="66"/>
                  </a:lnTo>
                  <a:lnTo>
                    <a:pt x="98" y="33"/>
                  </a:lnTo>
                  <a:lnTo>
                    <a:pt x="74" y="0"/>
                  </a:lnTo>
                  <a:lnTo>
                    <a:pt x="65" y="37"/>
                  </a:lnTo>
                  <a:lnTo>
                    <a:pt x="46" y="145"/>
                  </a:lnTo>
                  <a:lnTo>
                    <a:pt x="18" y="309"/>
                  </a:lnTo>
                  <a:lnTo>
                    <a:pt x="0" y="520"/>
                  </a:lnTo>
                  <a:lnTo>
                    <a:pt x="23" y="477"/>
                  </a:lnTo>
                  <a:lnTo>
                    <a:pt x="51" y="435"/>
                  </a:lnTo>
                  <a:lnTo>
                    <a:pt x="79" y="393"/>
                  </a:lnTo>
                  <a:lnTo>
                    <a:pt x="112" y="356"/>
                  </a:lnTo>
                  <a:lnTo>
                    <a:pt x="145" y="318"/>
                  </a:lnTo>
                  <a:lnTo>
                    <a:pt x="182" y="286"/>
                  </a:lnTo>
                  <a:lnTo>
                    <a:pt x="220" y="253"/>
                  </a:lnTo>
                  <a:lnTo>
                    <a:pt x="257" y="220"/>
                  </a:lnTo>
                  <a:close/>
                </a:path>
              </a:pathLst>
            </a:custGeom>
            <a:solidFill>
              <a:srgbClr val="7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1791" y="329"/>
              <a:ext cx="2196" cy="2518"/>
            </a:xfrm>
            <a:custGeom>
              <a:avLst/>
              <a:gdLst/>
              <a:ahLst/>
              <a:cxnLst>
                <a:cxn ang="0">
                  <a:pos x="969" y="2111"/>
                </a:cxn>
                <a:cxn ang="0">
                  <a:pos x="880" y="2036"/>
                </a:cxn>
                <a:cxn ang="0">
                  <a:pos x="866" y="1989"/>
                </a:cxn>
                <a:cxn ang="0">
                  <a:pos x="875" y="1915"/>
                </a:cxn>
                <a:cxn ang="0">
                  <a:pos x="932" y="1854"/>
                </a:cxn>
                <a:cxn ang="0">
                  <a:pos x="1011" y="1830"/>
                </a:cxn>
                <a:cxn ang="0">
                  <a:pos x="1269" y="1816"/>
                </a:cxn>
                <a:cxn ang="0">
                  <a:pos x="1447" y="1765"/>
                </a:cxn>
                <a:cxn ang="0">
                  <a:pos x="1409" y="1643"/>
                </a:cxn>
                <a:cxn ang="0">
                  <a:pos x="1109" y="1423"/>
                </a:cxn>
                <a:cxn ang="0">
                  <a:pos x="875" y="1198"/>
                </a:cxn>
                <a:cxn ang="0">
                  <a:pos x="712" y="997"/>
                </a:cxn>
                <a:cxn ang="0">
                  <a:pos x="613" y="847"/>
                </a:cxn>
                <a:cxn ang="0">
                  <a:pos x="571" y="777"/>
                </a:cxn>
                <a:cxn ang="0">
                  <a:pos x="688" y="861"/>
                </a:cxn>
                <a:cxn ang="0">
                  <a:pos x="932" y="1030"/>
                </a:cxn>
                <a:cxn ang="0">
                  <a:pos x="1212" y="871"/>
                </a:cxn>
                <a:cxn ang="0">
                  <a:pos x="1479" y="1414"/>
                </a:cxn>
                <a:cxn ang="0">
                  <a:pos x="1554" y="1456"/>
                </a:cxn>
                <a:cxn ang="0">
                  <a:pos x="1634" y="1493"/>
                </a:cxn>
                <a:cxn ang="0">
                  <a:pos x="1648" y="1278"/>
                </a:cxn>
                <a:cxn ang="0">
                  <a:pos x="1648" y="627"/>
                </a:cxn>
                <a:cxn ang="0">
                  <a:pos x="1596" y="398"/>
                </a:cxn>
                <a:cxn ang="0">
                  <a:pos x="1475" y="379"/>
                </a:cxn>
                <a:cxn ang="0">
                  <a:pos x="1339" y="370"/>
                </a:cxn>
                <a:cxn ang="0">
                  <a:pos x="1180" y="370"/>
                </a:cxn>
                <a:cxn ang="0">
                  <a:pos x="997" y="360"/>
                </a:cxn>
                <a:cxn ang="0">
                  <a:pos x="819" y="342"/>
                </a:cxn>
                <a:cxn ang="0">
                  <a:pos x="641" y="286"/>
                </a:cxn>
                <a:cxn ang="0">
                  <a:pos x="459" y="178"/>
                </a:cxn>
                <a:cxn ang="0">
                  <a:pos x="262" y="0"/>
                </a:cxn>
                <a:cxn ang="0">
                  <a:pos x="150" y="98"/>
                </a:cxn>
                <a:cxn ang="0">
                  <a:pos x="56" y="215"/>
                </a:cxn>
                <a:cxn ang="0">
                  <a:pos x="0" y="449"/>
                </a:cxn>
                <a:cxn ang="0">
                  <a:pos x="33" y="960"/>
                </a:cxn>
                <a:cxn ang="0">
                  <a:pos x="197" y="1512"/>
                </a:cxn>
                <a:cxn ang="0">
                  <a:pos x="356" y="1835"/>
                </a:cxn>
                <a:cxn ang="0">
                  <a:pos x="515" y="2041"/>
                </a:cxn>
                <a:cxn ang="0">
                  <a:pos x="740" y="2224"/>
                </a:cxn>
                <a:cxn ang="0">
                  <a:pos x="819" y="2284"/>
                </a:cxn>
                <a:cxn ang="0">
                  <a:pos x="871" y="2312"/>
                </a:cxn>
                <a:cxn ang="0">
                  <a:pos x="955" y="2359"/>
                </a:cxn>
                <a:cxn ang="0">
                  <a:pos x="1105" y="2425"/>
                </a:cxn>
                <a:cxn ang="0">
                  <a:pos x="1301" y="2486"/>
                </a:cxn>
                <a:cxn ang="0">
                  <a:pos x="1535" y="2518"/>
                </a:cxn>
                <a:cxn ang="0">
                  <a:pos x="1770" y="2504"/>
                </a:cxn>
                <a:cxn ang="0">
                  <a:pos x="1962" y="2462"/>
                </a:cxn>
                <a:cxn ang="0">
                  <a:pos x="2139" y="2387"/>
                </a:cxn>
                <a:cxn ang="0">
                  <a:pos x="2139" y="2261"/>
                </a:cxn>
                <a:cxn ang="0">
                  <a:pos x="2013" y="2153"/>
                </a:cxn>
                <a:cxn ang="0">
                  <a:pos x="1844" y="2116"/>
                </a:cxn>
              </a:cxnLst>
              <a:rect l="0" t="0" r="r" b="b"/>
              <a:pathLst>
                <a:path w="2196" h="2518">
                  <a:moveTo>
                    <a:pt x="1844" y="2116"/>
                  </a:moveTo>
                  <a:lnTo>
                    <a:pt x="1011" y="2116"/>
                  </a:lnTo>
                  <a:lnTo>
                    <a:pt x="969" y="2111"/>
                  </a:lnTo>
                  <a:lnTo>
                    <a:pt x="936" y="2092"/>
                  </a:lnTo>
                  <a:lnTo>
                    <a:pt x="903" y="2069"/>
                  </a:lnTo>
                  <a:lnTo>
                    <a:pt x="880" y="2036"/>
                  </a:lnTo>
                  <a:lnTo>
                    <a:pt x="875" y="2022"/>
                  </a:lnTo>
                  <a:lnTo>
                    <a:pt x="871" y="2003"/>
                  </a:lnTo>
                  <a:lnTo>
                    <a:pt x="866" y="1989"/>
                  </a:lnTo>
                  <a:lnTo>
                    <a:pt x="866" y="1971"/>
                  </a:lnTo>
                  <a:lnTo>
                    <a:pt x="871" y="1943"/>
                  </a:lnTo>
                  <a:lnTo>
                    <a:pt x="875" y="1915"/>
                  </a:lnTo>
                  <a:lnTo>
                    <a:pt x="889" y="1891"/>
                  </a:lnTo>
                  <a:lnTo>
                    <a:pt x="908" y="1872"/>
                  </a:lnTo>
                  <a:lnTo>
                    <a:pt x="932" y="1854"/>
                  </a:lnTo>
                  <a:lnTo>
                    <a:pt x="955" y="1840"/>
                  </a:lnTo>
                  <a:lnTo>
                    <a:pt x="983" y="1835"/>
                  </a:lnTo>
                  <a:lnTo>
                    <a:pt x="1011" y="1830"/>
                  </a:lnTo>
                  <a:lnTo>
                    <a:pt x="1105" y="1830"/>
                  </a:lnTo>
                  <a:lnTo>
                    <a:pt x="1194" y="1821"/>
                  </a:lnTo>
                  <a:lnTo>
                    <a:pt x="1269" y="1816"/>
                  </a:lnTo>
                  <a:lnTo>
                    <a:pt x="1334" y="1802"/>
                  </a:lnTo>
                  <a:lnTo>
                    <a:pt x="1395" y="1783"/>
                  </a:lnTo>
                  <a:lnTo>
                    <a:pt x="1447" y="1765"/>
                  </a:lnTo>
                  <a:lnTo>
                    <a:pt x="1489" y="1737"/>
                  </a:lnTo>
                  <a:lnTo>
                    <a:pt x="1526" y="1709"/>
                  </a:lnTo>
                  <a:lnTo>
                    <a:pt x="1409" y="1643"/>
                  </a:lnTo>
                  <a:lnTo>
                    <a:pt x="1301" y="1573"/>
                  </a:lnTo>
                  <a:lnTo>
                    <a:pt x="1203" y="1498"/>
                  </a:lnTo>
                  <a:lnTo>
                    <a:pt x="1109" y="1423"/>
                  </a:lnTo>
                  <a:lnTo>
                    <a:pt x="1025" y="1348"/>
                  </a:lnTo>
                  <a:lnTo>
                    <a:pt x="946" y="1273"/>
                  </a:lnTo>
                  <a:lnTo>
                    <a:pt x="875" y="1198"/>
                  </a:lnTo>
                  <a:lnTo>
                    <a:pt x="815" y="1128"/>
                  </a:lnTo>
                  <a:lnTo>
                    <a:pt x="758" y="1058"/>
                  </a:lnTo>
                  <a:lnTo>
                    <a:pt x="712" y="997"/>
                  </a:lnTo>
                  <a:lnTo>
                    <a:pt x="669" y="941"/>
                  </a:lnTo>
                  <a:lnTo>
                    <a:pt x="637" y="889"/>
                  </a:lnTo>
                  <a:lnTo>
                    <a:pt x="613" y="847"/>
                  </a:lnTo>
                  <a:lnTo>
                    <a:pt x="590" y="815"/>
                  </a:lnTo>
                  <a:lnTo>
                    <a:pt x="576" y="791"/>
                  </a:lnTo>
                  <a:lnTo>
                    <a:pt x="571" y="777"/>
                  </a:lnTo>
                  <a:lnTo>
                    <a:pt x="590" y="796"/>
                  </a:lnTo>
                  <a:lnTo>
                    <a:pt x="632" y="824"/>
                  </a:lnTo>
                  <a:lnTo>
                    <a:pt x="688" y="861"/>
                  </a:lnTo>
                  <a:lnTo>
                    <a:pt x="758" y="908"/>
                  </a:lnTo>
                  <a:lnTo>
                    <a:pt x="843" y="964"/>
                  </a:lnTo>
                  <a:lnTo>
                    <a:pt x="932" y="1030"/>
                  </a:lnTo>
                  <a:lnTo>
                    <a:pt x="1030" y="1100"/>
                  </a:lnTo>
                  <a:lnTo>
                    <a:pt x="1133" y="1180"/>
                  </a:lnTo>
                  <a:lnTo>
                    <a:pt x="1212" y="871"/>
                  </a:lnTo>
                  <a:lnTo>
                    <a:pt x="1432" y="1390"/>
                  </a:lnTo>
                  <a:lnTo>
                    <a:pt x="1456" y="1404"/>
                  </a:lnTo>
                  <a:lnTo>
                    <a:pt x="1479" y="1414"/>
                  </a:lnTo>
                  <a:lnTo>
                    <a:pt x="1503" y="1428"/>
                  </a:lnTo>
                  <a:lnTo>
                    <a:pt x="1526" y="1442"/>
                  </a:lnTo>
                  <a:lnTo>
                    <a:pt x="1554" y="1456"/>
                  </a:lnTo>
                  <a:lnTo>
                    <a:pt x="1578" y="1470"/>
                  </a:lnTo>
                  <a:lnTo>
                    <a:pt x="1606" y="1479"/>
                  </a:lnTo>
                  <a:lnTo>
                    <a:pt x="1634" y="1493"/>
                  </a:lnTo>
                  <a:lnTo>
                    <a:pt x="1643" y="1428"/>
                  </a:lnTo>
                  <a:lnTo>
                    <a:pt x="1648" y="1358"/>
                  </a:lnTo>
                  <a:lnTo>
                    <a:pt x="1648" y="1278"/>
                  </a:lnTo>
                  <a:lnTo>
                    <a:pt x="1648" y="1194"/>
                  </a:lnTo>
                  <a:lnTo>
                    <a:pt x="1653" y="707"/>
                  </a:lnTo>
                  <a:lnTo>
                    <a:pt x="1648" y="627"/>
                  </a:lnTo>
                  <a:lnTo>
                    <a:pt x="1638" y="548"/>
                  </a:lnTo>
                  <a:lnTo>
                    <a:pt x="1620" y="473"/>
                  </a:lnTo>
                  <a:lnTo>
                    <a:pt x="1596" y="398"/>
                  </a:lnTo>
                  <a:lnTo>
                    <a:pt x="1559" y="393"/>
                  </a:lnTo>
                  <a:lnTo>
                    <a:pt x="1517" y="384"/>
                  </a:lnTo>
                  <a:lnTo>
                    <a:pt x="1475" y="379"/>
                  </a:lnTo>
                  <a:lnTo>
                    <a:pt x="1428" y="374"/>
                  </a:lnTo>
                  <a:lnTo>
                    <a:pt x="1386" y="370"/>
                  </a:lnTo>
                  <a:lnTo>
                    <a:pt x="1339" y="370"/>
                  </a:lnTo>
                  <a:lnTo>
                    <a:pt x="1292" y="370"/>
                  </a:lnTo>
                  <a:lnTo>
                    <a:pt x="1245" y="370"/>
                  </a:lnTo>
                  <a:lnTo>
                    <a:pt x="1180" y="370"/>
                  </a:lnTo>
                  <a:lnTo>
                    <a:pt x="1119" y="365"/>
                  </a:lnTo>
                  <a:lnTo>
                    <a:pt x="1058" y="365"/>
                  </a:lnTo>
                  <a:lnTo>
                    <a:pt x="997" y="360"/>
                  </a:lnTo>
                  <a:lnTo>
                    <a:pt x="936" y="356"/>
                  </a:lnTo>
                  <a:lnTo>
                    <a:pt x="880" y="351"/>
                  </a:lnTo>
                  <a:lnTo>
                    <a:pt x="819" y="342"/>
                  </a:lnTo>
                  <a:lnTo>
                    <a:pt x="763" y="328"/>
                  </a:lnTo>
                  <a:lnTo>
                    <a:pt x="702" y="309"/>
                  </a:lnTo>
                  <a:lnTo>
                    <a:pt x="641" y="286"/>
                  </a:lnTo>
                  <a:lnTo>
                    <a:pt x="580" y="257"/>
                  </a:lnTo>
                  <a:lnTo>
                    <a:pt x="520" y="220"/>
                  </a:lnTo>
                  <a:lnTo>
                    <a:pt x="459" y="178"/>
                  </a:lnTo>
                  <a:lnTo>
                    <a:pt x="393" y="126"/>
                  </a:lnTo>
                  <a:lnTo>
                    <a:pt x="328" y="70"/>
                  </a:lnTo>
                  <a:lnTo>
                    <a:pt x="262" y="0"/>
                  </a:lnTo>
                  <a:lnTo>
                    <a:pt x="225" y="33"/>
                  </a:lnTo>
                  <a:lnTo>
                    <a:pt x="187" y="66"/>
                  </a:lnTo>
                  <a:lnTo>
                    <a:pt x="150" y="98"/>
                  </a:lnTo>
                  <a:lnTo>
                    <a:pt x="117" y="136"/>
                  </a:lnTo>
                  <a:lnTo>
                    <a:pt x="84" y="173"/>
                  </a:lnTo>
                  <a:lnTo>
                    <a:pt x="56" y="215"/>
                  </a:lnTo>
                  <a:lnTo>
                    <a:pt x="28" y="257"/>
                  </a:lnTo>
                  <a:lnTo>
                    <a:pt x="5" y="300"/>
                  </a:lnTo>
                  <a:lnTo>
                    <a:pt x="0" y="449"/>
                  </a:lnTo>
                  <a:lnTo>
                    <a:pt x="0" y="613"/>
                  </a:lnTo>
                  <a:lnTo>
                    <a:pt x="9" y="782"/>
                  </a:lnTo>
                  <a:lnTo>
                    <a:pt x="33" y="960"/>
                  </a:lnTo>
                  <a:lnTo>
                    <a:pt x="70" y="1142"/>
                  </a:lnTo>
                  <a:lnTo>
                    <a:pt x="122" y="1329"/>
                  </a:lnTo>
                  <a:lnTo>
                    <a:pt x="197" y="1512"/>
                  </a:lnTo>
                  <a:lnTo>
                    <a:pt x="285" y="1690"/>
                  </a:lnTo>
                  <a:lnTo>
                    <a:pt x="318" y="1765"/>
                  </a:lnTo>
                  <a:lnTo>
                    <a:pt x="356" y="1835"/>
                  </a:lnTo>
                  <a:lnTo>
                    <a:pt x="403" y="1905"/>
                  </a:lnTo>
                  <a:lnTo>
                    <a:pt x="459" y="1975"/>
                  </a:lnTo>
                  <a:lnTo>
                    <a:pt x="515" y="2041"/>
                  </a:lnTo>
                  <a:lnTo>
                    <a:pt x="585" y="2106"/>
                  </a:lnTo>
                  <a:lnTo>
                    <a:pt x="660" y="2167"/>
                  </a:lnTo>
                  <a:lnTo>
                    <a:pt x="740" y="2224"/>
                  </a:lnTo>
                  <a:lnTo>
                    <a:pt x="763" y="2242"/>
                  </a:lnTo>
                  <a:lnTo>
                    <a:pt x="791" y="2266"/>
                  </a:lnTo>
                  <a:lnTo>
                    <a:pt x="819" y="2284"/>
                  </a:lnTo>
                  <a:lnTo>
                    <a:pt x="852" y="2303"/>
                  </a:lnTo>
                  <a:lnTo>
                    <a:pt x="857" y="2308"/>
                  </a:lnTo>
                  <a:lnTo>
                    <a:pt x="871" y="2312"/>
                  </a:lnTo>
                  <a:lnTo>
                    <a:pt x="889" y="2326"/>
                  </a:lnTo>
                  <a:lnTo>
                    <a:pt x="922" y="2341"/>
                  </a:lnTo>
                  <a:lnTo>
                    <a:pt x="955" y="2359"/>
                  </a:lnTo>
                  <a:lnTo>
                    <a:pt x="1002" y="2383"/>
                  </a:lnTo>
                  <a:lnTo>
                    <a:pt x="1049" y="2406"/>
                  </a:lnTo>
                  <a:lnTo>
                    <a:pt x="1105" y="2425"/>
                  </a:lnTo>
                  <a:lnTo>
                    <a:pt x="1166" y="2448"/>
                  </a:lnTo>
                  <a:lnTo>
                    <a:pt x="1231" y="2467"/>
                  </a:lnTo>
                  <a:lnTo>
                    <a:pt x="1301" y="2486"/>
                  </a:lnTo>
                  <a:lnTo>
                    <a:pt x="1376" y="2500"/>
                  </a:lnTo>
                  <a:lnTo>
                    <a:pt x="1456" y="2514"/>
                  </a:lnTo>
                  <a:lnTo>
                    <a:pt x="1535" y="2518"/>
                  </a:lnTo>
                  <a:lnTo>
                    <a:pt x="1620" y="2518"/>
                  </a:lnTo>
                  <a:lnTo>
                    <a:pt x="1709" y="2514"/>
                  </a:lnTo>
                  <a:lnTo>
                    <a:pt x="1770" y="2504"/>
                  </a:lnTo>
                  <a:lnTo>
                    <a:pt x="1835" y="2495"/>
                  </a:lnTo>
                  <a:lnTo>
                    <a:pt x="1896" y="2481"/>
                  </a:lnTo>
                  <a:lnTo>
                    <a:pt x="1962" y="2462"/>
                  </a:lnTo>
                  <a:lnTo>
                    <a:pt x="2022" y="2439"/>
                  </a:lnTo>
                  <a:lnTo>
                    <a:pt x="2079" y="2415"/>
                  </a:lnTo>
                  <a:lnTo>
                    <a:pt x="2139" y="2387"/>
                  </a:lnTo>
                  <a:lnTo>
                    <a:pt x="2196" y="2355"/>
                  </a:lnTo>
                  <a:lnTo>
                    <a:pt x="2172" y="2303"/>
                  </a:lnTo>
                  <a:lnTo>
                    <a:pt x="2139" y="2261"/>
                  </a:lnTo>
                  <a:lnTo>
                    <a:pt x="2102" y="2219"/>
                  </a:lnTo>
                  <a:lnTo>
                    <a:pt x="2060" y="2186"/>
                  </a:lnTo>
                  <a:lnTo>
                    <a:pt x="2013" y="2153"/>
                  </a:lnTo>
                  <a:lnTo>
                    <a:pt x="1962" y="2135"/>
                  </a:lnTo>
                  <a:lnTo>
                    <a:pt x="1905" y="2121"/>
                  </a:lnTo>
                  <a:lnTo>
                    <a:pt x="1844" y="2116"/>
                  </a:lnTo>
                  <a:close/>
                </a:path>
              </a:pathLst>
            </a:custGeom>
            <a:solidFill>
              <a:srgbClr val="38D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981200" y="4648200"/>
            <a:ext cx="64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solidFill>
                  <a:srgbClr val="33CC33"/>
                </a:solidFill>
                <a:latin typeface="Candara" pitchFamily="34" charset="0"/>
              </a:rPr>
              <a:t>Green Space Technologies</a:t>
            </a:r>
            <a:endParaRPr lang="en-US" sz="4400" b="1" i="1" dirty="0">
              <a:solidFill>
                <a:srgbClr val="33CC33"/>
              </a:solidFill>
              <a:latin typeface="Candar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Student Name</dc:creator>
  <cp:lastModifiedBy>Student Name</cp:lastModifiedBy>
  <cp:revision>5</cp:revision>
  <dcterms:created xsi:type="dcterms:W3CDTF">2007-04-10T00:23:38Z</dcterms:created>
  <dcterms:modified xsi:type="dcterms:W3CDTF">2010-04-29T18:19:09Z</dcterms:modified>
</cp:coreProperties>
</file>