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0"/>
  </p:notesMasterIdLst>
  <p:sldIdLst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49F29-3F14-4C98-AF95-38A81DB8E3A1}" type="datetimeFigureOut">
              <a:rPr lang="en-US" smtClean="0"/>
              <a:t>4/29/2010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3D463-0CF4-426D-8CEF-ADBEC364C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12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66CF6-FD15-4F2B-8D01-56CCBCB70562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3804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4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5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33803" name="Picture 11" descr="D:\FRONTPAGE THEMES\CONSTRUC\URBBANND.PNG"/>
            <p:cNvPicPr>
              <a:picLocks noChangeAspect="1" noChangeArrowheads="1"/>
            </p:cNvPicPr>
            <p:nvPr userDrawn="1"/>
          </p:nvPicPr>
          <p:blipFill>
            <a:blip r:embed="rId2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16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99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4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3804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4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5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33803" name="Picture 11" descr="D:\FRONTPAGE THEMES\CONSTRUC\URBBANND.PNG"/>
            <p:cNvPicPr>
              <a:picLocks noChangeAspect="1" noChangeArrowheads="1"/>
            </p:cNvPicPr>
            <p:nvPr userDrawn="1"/>
          </p:nvPicPr>
          <p:blipFill>
            <a:blip r:embed="rId2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977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Ø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995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109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232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87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808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165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91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Ø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082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441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136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04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3804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4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795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33803" name="Picture 11" descr="D:\FRONTPAGE THEMES\CONSTRUC\URBBANND.PNG"/>
            <p:cNvPicPr>
              <a:picLocks noChangeAspect="1" noChangeArrowheads="1"/>
            </p:cNvPicPr>
            <p:nvPr userDrawn="1"/>
          </p:nvPicPr>
          <p:blipFill>
            <a:blip r:embed="rId2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6643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Ø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4506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879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318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409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494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65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9094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4691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7513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333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91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99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77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0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4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5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22538" name="Picture 10" descr="D:\FRONTPAGE THEMES\CONSTRUC\URBBANND.PNG"/>
            <p:cNvPicPr>
              <a:picLocks noChangeAspect="1" noChangeArrowheads="1"/>
            </p:cNvPicPr>
            <p:nvPr/>
          </p:nvPicPr>
          <p:blipFill>
            <a:blip r:embed="rId13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5448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 pitchFamily="2" charset="2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22538" name="Picture 10" descr="D:\FRONTPAGE THEMES\CONSTRUC\URBBANND.PNG"/>
            <p:cNvPicPr>
              <a:picLocks noChangeAspect="1" noChangeArrowheads="1"/>
            </p:cNvPicPr>
            <p:nvPr/>
          </p:nvPicPr>
          <p:blipFill>
            <a:blip r:embed="rId13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04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 pitchFamily="2" charset="2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pic>
          <p:nvPicPr>
            <p:cNvPr id="22538" name="Picture 10" descr="D:\FRONTPAGE THEMES\CONSTRUC\URBBANND.PNG"/>
            <p:cNvPicPr>
              <a:picLocks noChangeAspect="1" noChangeArrowheads="1"/>
            </p:cNvPicPr>
            <p:nvPr/>
          </p:nvPicPr>
          <p:blipFill>
            <a:blip r:embed="rId13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FF1BEB7-5EEA-48F6-AFF8-949136C80298}" type="datetimeFigureOut">
              <a:rPr lang="en-US" smtClean="0">
                <a:solidFill>
                  <a:prstClr val="white"/>
                </a:solidFill>
              </a:rPr>
              <a:pPr/>
              <a:t>4/29/2010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91D4F3-E4FB-44AC-BE85-FA585580FF1F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9299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 pitchFamily="2" charset="2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/>
          <a:p>
            <a:pPr algn="ctr"/>
            <a:r>
              <a:rPr lang="en-US" sz="6600" dirty="0" smtClean="0"/>
              <a:t>Australia Tour</a:t>
            </a:r>
            <a:endParaRPr lang="en-US" sz="6600" dirty="0"/>
          </a:p>
        </p:txBody>
      </p:sp>
      <p:pic>
        <p:nvPicPr>
          <p:cNvPr id="4" name="Picture 3" descr="FCTLogo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19200" y="990600"/>
            <a:ext cx="7696200" cy="385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46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Australia Tour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Round-trip airfare from Los Angeles to Sydney, Australia</a:t>
            </a:r>
          </a:p>
          <a:p>
            <a:r>
              <a:rPr lang="en-US" dirty="0" smtClean="0"/>
              <a:t>14 days and 13 nights in Australia</a:t>
            </a:r>
          </a:p>
          <a:p>
            <a:r>
              <a:rPr lang="en-US" dirty="0" smtClean="0"/>
              <a:t>Summer and winter tour</a:t>
            </a:r>
          </a:p>
          <a:p>
            <a:r>
              <a:rPr lang="en-US" dirty="0" smtClean="0"/>
              <a:t>Prices from $2399 to $3399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13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Sydney – Royal Arms Resort</a:t>
            </a:r>
          </a:p>
          <a:p>
            <a:r>
              <a:rPr lang="en-US" dirty="0" smtClean="0"/>
              <a:t>Melbourne – Queens Plaza</a:t>
            </a:r>
          </a:p>
          <a:p>
            <a:r>
              <a:rPr lang="en-US" dirty="0" smtClean="0"/>
              <a:t>Tasmania – Southern Suites</a:t>
            </a:r>
          </a:p>
          <a:p>
            <a:r>
              <a:rPr lang="en-US" dirty="0" smtClean="0"/>
              <a:t>Perth – Maritime Hotel</a:t>
            </a:r>
          </a:p>
          <a:p>
            <a:r>
              <a:rPr lang="en-US" dirty="0" smtClean="0"/>
              <a:t>Derby – South Seas Hotel</a:t>
            </a:r>
          </a:p>
          <a:p>
            <a:r>
              <a:rPr lang="en-US" dirty="0" smtClean="0"/>
              <a:t>Cairns – Sun Resort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91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Sydney Comprehensive Tour</a:t>
            </a:r>
          </a:p>
          <a:p>
            <a:r>
              <a:rPr lang="en-US" dirty="0" smtClean="0"/>
              <a:t>Sydney </a:t>
            </a:r>
            <a:r>
              <a:rPr lang="en-US" dirty="0" err="1" smtClean="0"/>
              <a:t>Harbour</a:t>
            </a:r>
            <a:r>
              <a:rPr lang="en-US" dirty="0" smtClean="0"/>
              <a:t> Cruise</a:t>
            </a:r>
          </a:p>
          <a:p>
            <a:r>
              <a:rPr lang="en-US" dirty="0" smtClean="0"/>
              <a:t>Melbourne City Tour</a:t>
            </a:r>
          </a:p>
          <a:p>
            <a:r>
              <a:rPr lang="en-US" dirty="0" smtClean="0"/>
              <a:t>Tasmania Cave Adventure</a:t>
            </a:r>
          </a:p>
          <a:p>
            <a:r>
              <a:rPr lang="en-US" dirty="0" smtClean="0"/>
              <a:t>Great Barrier Reef Cruise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9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Owner\Local Settings\Temporary Internet Files\Content.IE5\26P2IG0M\MCMP00446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7924800" cy="622698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0" y="60198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Tasmania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57800" y="50292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Melbourne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4343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Sydney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95800" y="44196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Adelaide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57800" y="990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Cairns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4191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Perth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533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Darwin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1200" y="1295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</a:rPr>
              <a:t>Derby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16" name="Sun 15"/>
          <p:cNvSpPr/>
          <p:nvPr/>
        </p:nvSpPr>
        <p:spPr>
          <a:xfrm>
            <a:off x="6324600" y="4038600"/>
            <a:ext cx="381000" cy="381000"/>
          </a:xfrm>
          <a:prstGeom prst="sun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57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vel 2"/>
          <p:cNvSpPr/>
          <p:nvPr/>
        </p:nvSpPr>
        <p:spPr bwMode="auto">
          <a:xfrm>
            <a:off x="838200" y="1295400"/>
            <a:ext cx="7315200" cy="4267200"/>
          </a:xfrm>
          <a:prstGeom prst="bevel">
            <a:avLst/>
          </a:prstGeom>
          <a:solidFill>
            <a:srgbClr val="336699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white"/>
                </a:solidFill>
                <a:latin typeface="Arial Narrow" pitchFamily="34" charset="0"/>
              </a:rPr>
              <a:t>Today’s special: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white"/>
                </a:solidFill>
                <a:latin typeface="Arial Narrow" pitchFamily="34" charset="0"/>
              </a:rPr>
              <a:t>20% discount on all summer tours!</a:t>
            </a:r>
          </a:p>
        </p:txBody>
      </p:sp>
      <p:sp>
        <p:nvSpPr>
          <p:cNvPr id="4" name="Bevel 3"/>
          <p:cNvSpPr/>
          <p:nvPr/>
        </p:nvSpPr>
        <p:spPr bwMode="auto">
          <a:xfrm>
            <a:off x="990600" y="1447800"/>
            <a:ext cx="7315200" cy="4267200"/>
          </a:xfrm>
          <a:prstGeom prst="bevel">
            <a:avLst/>
          </a:prstGeom>
          <a:solidFill>
            <a:srgbClr val="336699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prstClr val="white"/>
                </a:solidFill>
                <a:latin typeface="Arial Narrow" pitchFamily="34" charset="0"/>
              </a:rPr>
              <a:t>Group special: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prstClr val="white"/>
                </a:solidFill>
                <a:latin typeface="Arial Narrow" pitchFamily="34" charset="0"/>
              </a:rPr>
              <a:t>15% discount on groups of 10 or more!</a:t>
            </a:r>
          </a:p>
        </p:txBody>
      </p:sp>
      <p:sp>
        <p:nvSpPr>
          <p:cNvPr id="5" name="Bevel 4"/>
          <p:cNvSpPr/>
          <p:nvPr/>
        </p:nvSpPr>
        <p:spPr bwMode="auto">
          <a:xfrm>
            <a:off x="1143000" y="1600200"/>
            <a:ext cx="7315200" cy="4267200"/>
          </a:xfrm>
          <a:prstGeom prst="bevel">
            <a:avLst/>
          </a:prstGeom>
          <a:solidFill>
            <a:srgbClr val="336699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  <a:latin typeface="Arial Narrow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prstClr val="white"/>
                </a:solidFill>
                <a:latin typeface="Arial Narrow" pitchFamily="34" charset="0"/>
              </a:rPr>
              <a:t>Book your Australian adventure today!!</a:t>
            </a:r>
          </a:p>
        </p:txBody>
      </p:sp>
    </p:spTree>
    <p:extLst>
      <p:ext uri="{BB962C8B-B14F-4D97-AF65-F5344CB8AC3E}">
        <p14:creationId xmlns:p14="http://schemas.microsoft.com/office/powerpoint/2010/main" val="31800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struction desig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struction desig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nstruction desig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Construction design template</vt:lpstr>
      <vt:lpstr>1_Construction design template</vt:lpstr>
      <vt:lpstr>2_Construction design template</vt:lpstr>
      <vt:lpstr>Australia Tour</vt:lpstr>
      <vt:lpstr>Australia Tour</vt:lpstr>
      <vt:lpstr>Accommodations</vt:lpstr>
      <vt:lpstr>Highlights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Australia Tour</dc:title>
  <dc:creator>Student Name</dc:creator>
  <cp:lastModifiedBy>Student Name</cp:lastModifiedBy>
  <cp:revision>4</cp:revision>
  <dcterms:created xsi:type="dcterms:W3CDTF">2010-04-29T18:11:07Z</dcterms:created>
  <dcterms:modified xsi:type="dcterms:W3CDTF">2010-04-29T18:18:53Z</dcterms:modified>
</cp:coreProperties>
</file>