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1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AB4AC-5645-4B9A-ACFC-4C68F1E5860F}" type="datetimeFigureOut">
              <a:rPr lang="en-US" smtClean="0"/>
              <a:t>4/26/2010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93711-1131-44A0-AF29-4C78D14E1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876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AB4AC-5645-4B9A-ACFC-4C68F1E5860F}" type="datetimeFigureOut">
              <a:rPr lang="en-US" smtClean="0"/>
              <a:t>4/26/2010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93711-1131-44A0-AF29-4C78D14E1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565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AB4AC-5645-4B9A-ACFC-4C68F1E5860F}" type="datetimeFigureOut">
              <a:rPr lang="en-US" smtClean="0"/>
              <a:t>4/26/2010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93711-1131-44A0-AF29-4C78D14E1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43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AB4AC-5645-4B9A-ACFC-4C68F1E5860F}" type="datetimeFigureOut">
              <a:rPr lang="en-US" smtClean="0"/>
              <a:t>4/26/2010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93711-1131-44A0-AF29-4C78D14E1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028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AB4AC-5645-4B9A-ACFC-4C68F1E5860F}" type="datetimeFigureOut">
              <a:rPr lang="en-US" smtClean="0"/>
              <a:t>4/26/2010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93711-1131-44A0-AF29-4C78D14E1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522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AB4AC-5645-4B9A-ACFC-4C68F1E5860F}" type="datetimeFigureOut">
              <a:rPr lang="en-US" smtClean="0"/>
              <a:t>4/26/2010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93711-1131-44A0-AF29-4C78D14E1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292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AB4AC-5645-4B9A-ACFC-4C68F1E5860F}" type="datetimeFigureOut">
              <a:rPr lang="en-US" smtClean="0"/>
              <a:t>4/26/2010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93711-1131-44A0-AF29-4C78D14E1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134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AB4AC-5645-4B9A-ACFC-4C68F1E5860F}" type="datetimeFigureOut">
              <a:rPr lang="en-US" smtClean="0"/>
              <a:t>4/26/2010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93711-1131-44A0-AF29-4C78D14E1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806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AB4AC-5645-4B9A-ACFC-4C68F1E5860F}" type="datetimeFigureOut">
              <a:rPr lang="en-US" smtClean="0"/>
              <a:t>4/26/2010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93711-1131-44A0-AF29-4C78D14E1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11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AB4AC-5645-4B9A-ACFC-4C68F1E5860F}" type="datetimeFigureOut">
              <a:rPr lang="en-US" smtClean="0"/>
              <a:t>4/26/2010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93711-1131-44A0-AF29-4C78D14E1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96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AB4AC-5645-4B9A-ACFC-4C68F1E5860F}" type="datetimeFigureOut">
              <a:rPr lang="en-US" smtClean="0"/>
              <a:t>4/26/2010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93711-1131-44A0-AF29-4C78D14E1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79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FAB4AC-5645-4B9A-ACFC-4C68F1E5860F}" type="datetimeFigureOut">
              <a:rPr lang="en-US" smtClean="0"/>
              <a:t>4/26/2010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A93711-1131-44A0-AF29-4C78D14E1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126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Discovering England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Wiltshire – The Heart of </a:t>
            </a:r>
            <a:r>
              <a:rPr lang="en-US" dirty="0" err="1" smtClean="0"/>
              <a:t>Wessex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7299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Wiltshire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Ancient stone circles</a:t>
            </a:r>
          </a:p>
          <a:p>
            <a:r>
              <a:rPr lang="en-US" dirty="0" smtClean="0"/>
              <a:t>Spectacular expansive views</a:t>
            </a:r>
          </a:p>
          <a:p>
            <a:r>
              <a:rPr lang="en-US" dirty="0" smtClean="0"/>
              <a:t>Gentle and pristine countryside</a:t>
            </a:r>
          </a:p>
          <a:p>
            <a:r>
              <a:rPr lang="en-US" dirty="0" smtClean="0"/>
              <a:t>History and heritage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52076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Ancient Stone Circles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Stonehenge</a:t>
            </a:r>
          </a:p>
          <a:p>
            <a:r>
              <a:rPr lang="en-US" dirty="0" err="1" smtClean="0"/>
              <a:t>Avebury</a:t>
            </a:r>
            <a:endParaRPr lang="en-US" dirty="0" smtClean="0"/>
          </a:p>
          <a:p>
            <a:r>
              <a:rPr lang="en-US" dirty="0" smtClean="0"/>
              <a:t>The Sanctuary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79521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Ancient Wiltshire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Silbury</a:t>
            </a:r>
            <a:r>
              <a:rPr lang="en-US" dirty="0" smtClean="0"/>
              <a:t> Hill</a:t>
            </a:r>
          </a:p>
          <a:p>
            <a:r>
              <a:rPr lang="en-US" dirty="0" smtClean="0"/>
              <a:t>Knap Hill</a:t>
            </a:r>
          </a:p>
          <a:p>
            <a:r>
              <a:rPr lang="en-US" dirty="0" err="1" smtClean="0"/>
              <a:t>Woodhenge</a:t>
            </a:r>
            <a:endParaRPr lang="en-US" dirty="0" smtClean="0"/>
          </a:p>
          <a:p>
            <a:r>
              <a:rPr lang="en-US" dirty="0" smtClean="0"/>
              <a:t>Amesbury</a:t>
            </a:r>
          </a:p>
          <a:p>
            <a:r>
              <a:rPr lang="en-US" dirty="0" smtClean="0"/>
              <a:t>Old Salisbury</a:t>
            </a:r>
          </a:p>
          <a:p>
            <a:r>
              <a:rPr lang="en-US" dirty="0" smtClean="0"/>
              <a:t>Savernake Forest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35143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White Horses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Westbury</a:t>
            </a:r>
          </a:p>
          <a:p>
            <a:r>
              <a:rPr lang="en-US" dirty="0" err="1" smtClean="0"/>
              <a:t>Cherhill</a:t>
            </a:r>
            <a:endParaRPr lang="en-US" dirty="0" smtClean="0"/>
          </a:p>
          <a:p>
            <a:r>
              <a:rPr lang="en-US" dirty="0" err="1" smtClean="0"/>
              <a:t>Pewsey</a:t>
            </a:r>
            <a:endParaRPr lang="en-US" dirty="0" smtClean="0"/>
          </a:p>
          <a:p>
            <a:r>
              <a:rPr lang="en-US" dirty="0" smtClean="0"/>
              <a:t>Marlborough</a:t>
            </a:r>
          </a:p>
          <a:p>
            <a:r>
              <a:rPr lang="en-US" dirty="0" smtClean="0"/>
              <a:t>Alton Barnes</a:t>
            </a:r>
          </a:p>
          <a:p>
            <a:r>
              <a:rPr lang="en-US" dirty="0" err="1" smtClean="0"/>
              <a:t>Hackpen</a:t>
            </a:r>
            <a:r>
              <a:rPr lang="en-US" dirty="0" smtClean="0"/>
              <a:t> Hill</a:t>
            </a:r>
          </a:p>
          <a:p>
            <a:r>
              <a:rPr lang="en-US" dirty="0" smtClean="0"/>
              <a:t>Broad Town</a:t>
            </a:r>
          </a:p>
          <a:p>
            <a:r>
              <a:rPr lang="en-US" dirty="0" err="1" smtClean="0"/>
              <a:t>Devizes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46998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Outdoor Activities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White Horse Trail</a:t>
            </a:r>
          </a:p>
          <a:p>
            <a:r>
              <a:rPr lang="en-US" dirty="0" smtClean="0"/>
              <a:t>Wiltshire </a:t>
            </a:r>
            <a:r>
              <a:rPr lang="en-US" dirty="0" err="1" smtClean="0"/>
              <a:t>Cycleway</a:t>
            </a:r>
            <a:endParaRPr lang="en-US" dirty="0" smtClean="0"/>
          </a:p>
          <a:p>
            <a:r>
              <a:rPr lang="en-US" dirty="0" smtClean="0"/>
              <a:t>Wiltshire Downs</a:t>
            </a:r>
          </a:p>
          <a:p>
            <a:r>
              <a:rPr lang="en-US" dirty="0" err="1" smtClean="0"/>
              <a:t>Kennet</a:t>
            </a:r>
            <a:r>
              <a:rPr lang="en-US" dirty="0" smtClean="0"/>
              <a:t> Canal</a:t>
            </a:r>
          </a:p>
          <a:p>
            <a:r>
              <a:rPr lang="en-US" dirty="0" smtClean="0"/>
              <a:t>Cotswold Water Park</a:t>
            </a:r>
          </a:p>
          <a:p>
            <a:r>
              <a:rPr lang="en-US" dirty="0" smtClean="0"/>
              <a:t>Keynes Country Park</a:t>
            </a:r>
          </a:p>
          <a:p>
            <a:r>
              <a:rPr lang="en-US" dirty="0" smtClean="0"/>
              <a:t>Castle </a:t>
            </a:r>
            <a:r>
              <a:rPr lang="en-US" dirty="0" err="1" smtClean="0"/>
              <a:t>Combe</a:t>
            </a:r>
            <a:r>
              <a:rPr lang="en-US" dirty="0" smtClean="0"/>
              <a:t> Circuit</a:t>
            </a:r>
          </a:p>
          <a:p>
            <a:r>
              <a:rPr lang="en-US" dirty="0" smtClean="0"/>
              <a:t>Lydiard Country Park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70304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77</Words>
  <Application>Microsoft Office PowerPoint</Application>
  <PresentationFormat>On-screen Show (4:3)</PresentationFormat>
  <Paragraphs>36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Discovering England</vt:lpstr>
      <vt:lpstr>Wiltshire</vt:lpstr>
      <vt:lpstr>Ancient Stone Circles</vt:lpstr>
      <vt:lpstr>Ancient Wiltshire</vt:lpstr>
      <vt:lpstr>White Horses</vt:lpstr>
      <vt:lpstr>Outdoor Activities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Discovering England</dc:title>
  <dc:creator>Student Name</dc:creator>
  <cp:lastModifiedBy>Student Name</cp:lastModifiedBy>
  <cp:revision>1</cp:revision>
  <dcterms:created xsi:type="dcterms:W3CDTF">2010-04-19T22:21:25Z</dcterms:created>
  <dcterms:modified xsi:type="dcterms:W3CDTF">2010-04-27T00:49:01Z</dcterms:modified>
</cp:coreProperties>
</file>