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B0354-017D-41CA-954D-70CEEC97CADB}" type="datetimeFigureOut">
              <a:rPr lang="en-US" smtClean="0"/>
              <a:t>5/15/2010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B7DA-18A9-4F04-A22A-EDEE874D8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60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B0354-017D-41CA-954D-70CEEC97CADB}" type="datetimeFigureOut">
              <a:rPr lang="en-US" smtClean="0"/>
              <a:t>5/15/2010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B7DA-18A9-4F04-A22A-EDEE874D8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9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B0354-017D-41CA-954D-70CEEC97CADB}" type="datetimeFigureOut">
              <a:rPr lang="en-US" smtClean="0"/>
              <a:t>5/15/2010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B7DA-18A9-4F04-A22A-EDEE874D8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28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B0354-017D-41CA-954D-70CEEC97CADB}" type="datetimeFigureOut">
              <a:rPr lang="en-US" smtClean="0"/>
              <a:t>5/15/2010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B7DA-18A9-4F04-A22A-EDEE874D8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4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B0354-017D-41CA-954D-70CEEC97CADB}" type="datetimeFigureOut">
              <a:rPr lang="en-US" smtClean="0"/>
              <a:t>5/15/2010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B7DA-18A9-4F04-A22A-EDEE874D8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727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B0354-017D-41CA-954D-70CEEC97CADB}" type="datetimeFigureOut">
              <a:rPr lang="en-US" smtClean="0"/>
              <a:t>5/15/2010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B7DA-18A9-4F04-A22A-EDEE874D8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53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B0354-017D-41CA-954D-70CEEC97CADB}" type="datetimeFigureOut">
              <a:rPr lang="en-US" smtClean="0"/>
              <a:t>5/15/2010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B7DA-18A9-4F04-A22A-EDEE874D8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6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B0354-017D-41CA-954D-70CEEC97CADB}" type="datetimeFigureOut">
              <a:rPr lang="en-US" smtClean="0"/>
              <a:t>5/15/2010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B7DA-18A9-4F04-A22A-EDEE874D8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55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B0354-017D-41CA-954D-70CEEC97CADB}" type="datetimeFigureOut">
              <a:rPr lang="en-US" smtClean="0"/>
              <a:t>5/15/2010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B7DA-18A9-4F04-A22A-EDEE874D8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59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B0354-017D-41CA-954D-70CEEC97CADB}" type="datetimeFigureOut">
              <a:rPr lang="en-US" smtClean="0"/>
              <a:t>5/15/2010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B7DA-18A9-4F04-A22A-EDEE874D8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4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B0354-017D-41CA-954D-70CEEC97CADB}" type="datetimeFigureOut">
              <a:rPr lang="en-US" smtClean="0"/>
              <a:t>5/15/2010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B7DA-18A9-4F04-A22A-EDEE874D8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43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B0354-017D-41CA-954D-70CEEC97CADB}" type="datetimeFigureOut">
              <a:rPr lang="en-US" smtClean="0"/>
              <a:t>5/15/2010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CB7DA-18A9-4F04-A22A-EDEE874D8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579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Paris Tour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258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Dinner Cruise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Round-trip transportation from hotel</a:t>
            </a:r>
          </a:p>
          <a:p>
            <a:r>
              <a:rPr lang="en-US" dirty="0" smtClean="0"/>
              <a:t>Cruise on the River Seine</a:t>
            </a:r>
          </a:p>
          <a:p>
            <a:r>
              <a:rPr lang="en-US" dirty="0" smtClean="0"/>
              <a:t>Five-course dinner</a:t>
            </a:r>
          </a:p>
          <a:p>
            <a:r>
              <a:rPr lang="en-US" dirty="0" smtClean="0"/>
              <a:t>Professional 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059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City Tour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2057400"/>
            <a:ext cx="4572000" cy="3733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Arc de </a:t>
            </a:r>
            <a:r>
              <a:rPr lang="en-US" dirty="0" err="1" smtClean="0"/>
              <a:t>Triomphe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Place de la Concorde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Notre Dame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Eiffel Tower</a:t>
            </a:r>
            <a:endParaRPr lang="en-US" dirty="0"/>
          </a:p>
        </p:txBody>
      </p:sp>
      <p:pic>
        <p:nvPicPr>
          <p:cNvPr id="4" name="Picture 8" descr="C:\Documents and Settings\Owner\Local Settings\Temporary Internet Files\Content.IE5\6VI3QLMZ\MCj0198367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676400"/>
            <a:ext cx="2899596" cy="426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16612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Museum </a:t>
            </a:r>
            <a:r>
              <a:rPr lang="en-US" dirty="0" smtClean="0"/>
              <a:t>Passes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525963"/>
          </a:xfrm>
        </p:spPr>
        <p:txBody>
          <a:bodyPr/>
          <a:lstStyle/>
          <a:p>
            <a:r>
              <a:rPr lang="en-US" dirty="0" err="1" smtClean="0"/>
              <a:t>Musée</a:t>
            </a:r>
            <a:r>
              <a:rPr lang="en-US" dirty="0" smtClean="0"/>
              <a:t> d’Orsay</a:t>
            </a:r>
          </a:p>
          <a:p>
            <a:r>
              <a:rPr lang="en-US" dirty="0" smtClean="0"/>
              <a:t>Louvre Museum</a:t>
            </a:r>
          </a:p>
          <a:p>
            <a:r>
              <a:rPr lang="en-US" dirty="0" smtClean="0"/>
              <a:t>Rodin Museum</a:t>
            </a:r>
          </a:p>
          <a:p>
            <a:r>
              <a:rPr lang="en-US" dirty="0" err="1" smtClean="0"/>
              <a:t>Musée</a:t>
            </a:r>
            <a:r>
              <a:rPr lang="en-US" dirty="0" smtClean="0"/>
              <a:t> National Picasso</a:t>
            </a:r>
          </a:p>
          <a:p>
            <a:r>
              <a:rPr lang="en-US" dirty="0" err="1" smtClean="0"/>
              <a:t>Pompideau</a:t>
            </a:r>
            <a:r>
              <a:rPr lang="en-US" dirty="0" smtClean="0"/>
              <a:t> Museum</a:t>
            </a:r>
            <a:endParaRPr lang="en-US" dirty="0"/>
          </a:p>
        </p:txBody>
      </p:sp>
      <p:pic>
        <p:nvPicPr>
          <p:cNvPr id="4" name="Picture 4" descr="C:\Documents and Settings\Owner\Local Settings\Temporary Internet Files\Content.IE5\GLQNS5IR\MCTR00333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3200400"/>
            <a:ext cx="4284803" cy="2209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67231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Versailles Tour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Palace of Versailles entrance ticket</a:t>
            </a:r>
          </a:p>
          <a:p>
            <a:r>
              <a:rPr lang="en-US" dirty="0" smtClean="0"/>
              <a:t>Tour with professional guide</a:t>
            </a:r>
          </a:p>
          <a:p>
            <a:r>
              <a:rPr lang="en-US" dirty="0" smtClean="0"/>
              <a:t>Round-trip transportation by deluxe motor coach</a:t>
            </a:r>
            <a:endParaRPr lang="en-US" dirty="0"/>
          </a:p>
        </p:txBody>
      </p:sp>
      <p:pic>
        <p:nvPicPr>
          <p:cNvPr id="4" name="Picture 2" descr="C:\Documents and Settings\Owner\Local Settings\Temporary Internet Files\Content.IE5\UT0R2169\MCj008464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505200"/>
            <a:ext cx="6778203" cy="22090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035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60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Paris Tour</vt:lpstr>
      <vt:lpstr>Dinner Cruise</vt:lpstr>
      <vt:lpstr>City Tour</vt:lpstr>
      <vt:lpstr>Museum Passes</vt:lpstr>
      <vt:lpstr>Versailles Tour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Paris Tour</dc:title>
  <dc:creator>Student Name</dc:creator>
  <cp:lastModifiedBy>Student Name</cp:lastModifiedBy>
  <cp:revision>4</cp:revision>
  <dcterms:created xsi:type="dcterms:W3CDTF">2010-04-27T00:40:59Z</dcterms:created>
  <dcterms:modified xsi:type="dcterms:W3CDTF">2010-05-15T21:20:22Z</dcterms:modified>
</cp:coreProperties>
</file>