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013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0">
          <a:blip r:embed="rId2"/>
          <a:srcRect/>
          <a:stretch>
            <a:fillRect/>
          </a:stretch>
        </a:blip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2895600"/>
            <a:ext cx="8839200" cy="130333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4191000"/>
            <a:ext cx="8839200" cy="914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2478" name="Rectangle 1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6/14/2010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2479" name="Rectangle 1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2480" name="Rectangle 1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65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6/14/2010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490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152400"/>
            <a:ext cx="2171700" cy="655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62700" cy="655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6/14/2010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6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6/14/2010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92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6/14/2010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39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76400"/>
            <a:ext cx="42672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2672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6/14/2010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595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6/14/2010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53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6/14/2010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28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6/14/2010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411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6/14/2010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79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6/14/2010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592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86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title style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76400"/>
            <a:ext cx="86868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53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B18CE1D7-0E3F-4E0B-8521-FB9A45583001}" type="datetimeFigureOut">
              <a:rPr lang="en-US" smtClean="0">
                <a:solidFill>
                  <a:srgbClr val="000000"/>
                </a:solidFill>
              </a:rPr>
              <a:pPr/>
              <a:t>6/14/2010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145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1455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F38AEB6-045A-4660-B245-34EA39F87C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266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CORNERSTONE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Marketing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429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Department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48000"/>
            <a:ext cx="4267200" cy="2667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Sales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Public Relations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Human Resources</a:t>
            </a:r>
            <a:endParaRPr lang="en-US" dirty="0"/>
          </a:p>
        </p:txBody>
      </p:sp>
      <p:pic>
        <p:nvPicPr>
          <p:cNvPr id="4" name="Picture 3" descr="C:\Documents and Settings\Owner\Local Settings\Temporary Internet Files\Content.IE5\WX0J8Z4F\MCj04315840000[1]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191000" y="1905000"/>
            <a:ext cx="4267200" cy="4267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74654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0" y="2209800"/>
            <a:ext cx="5486400" cy="35814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Corporate Publications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Marketing Design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Product Specifications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Community Outreach</a:t>
            </a:r>
            <a:endParaRPr lang="en-US" dirty="0"/>
          </a:p>
        </p:txBody>
      </p:sp>
      <p:pic>
        <p:nvPicPr>
          <p:cNvPr id="4" name="Picture 6" descr="C:\Documents and Settings\Owner\Local Settings\Temporary Internet Files\Content.IE5\R2VT3KHD\MCBS00876A0000[1].gif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57200" y="2514600"/>
            <a:ext cx="2819400" cy="31292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5377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133600"/>
            <a:ext cx="5943600" cy="3733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Project Management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Research and Development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Inventory Management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Quality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698613"/>
      </p:ext>
    </p:extLst>
  </p:cSld>
  <p:clrMapOvr>
    <a:masterClrMapping/>
  </p:clrMapOvr>
</p:sld>
</file>

<file path=ppt/theme/theme1.xml><?xml version="1.0" encoding="utf-8"?>
<a:theme xmlns:a="http://schemas.openxmlformats.org/drawingml/2006/main" name="Green and white abstract design template">
  <a:themeElements>
    <a:clrScheme name="Default Design 1">
      <a:dk1>
        <a:srgbClr val="000000"/>
      </a:dk1>
      <a:lt1>
        <a:srgbClr val="FFFFFF"/>
      </a:lt1>
      <a:dk2>
        <a:srgbClr val="FFFFFF"/>
      </a:dk2>
      <a:lt2>
        <a:srgbClr val="969696"/>
      </a:lt2>
      <a:accent1>
        <a:srgbClr val="93D598"/>
      </a:accent1>
      <a:accent2>
        <a:srgbClr val="29A744"/>
      </a:accent2>
      <a:accent3>
        <a:srgbClr val="FFFFFF"/>
      </a:accent3>
      <a:accent4>
        <a:srgbClr val="000000"/>
      </a:accent4>
      <a:accent5>
        <a:srgbClr val="C8E7CA"/>
      </a:accent5>
      <a:accent6>
        <a:srgbClr val="24973D"/>
      </a:accent6>
      <a:hlink>
        <a:srgbClr val="556731"/>
      </a:hlink>
      <a:folHlink>
        <a:srgbClr val="1A30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FFFFFF"/>
        </a:dk2>
        <a:lt2>
          <a:srgbClr val="969696"/>
        </a:lt2>
        <a:accent1>
          <a:srgbClr val="93D598"/>
        </a:accent1>
        <a:accent2>
          <a:srgbClr val="29A744"/>
        </a:accent2>
        <a:accent3>
          <a:srgbClr val="FFFFFF"/>
        </a:accent3>
        <a:accent4>
          <a:srgbClr val="000000"/>
        </a:accent4>
        <a:accent5>
          <a:srgbClr val="C8E7CA"/>
        </a:accent5>
        <a:accent6>
          <a:srgbClr val="24973D"/>
        </a:accent6>
        <a:hlink>
          <a:srgbClr val="556731"/>
        </a:hlink>
        <a:folHlink>
          <a:srgbClr val="1A3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31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Green and white abstract design template</vt:lpstr>
      <vt:lpstr>CORNERSTONE SYSTEMS</vt:lpstr>
      <vt:lpstr>Department Reports</vt:lpstr>
      <vt:lpstr>Current Projects</vt:lpstr>
      <vt:lpstr>Services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CORNERSTONE SYSTEMS</dc:title>
  <dc:creator>Student Name</dc:creator>
  <cp:lastModifiedBy>Student Name</cp:lastModifiedBy>
  <cp:revision>3</cp:revision>
  <dcterms:created xsi:type="dcterms:W3CDTF">2010-04-26T22:29:42Z</dcterms:created>
  <dcterms:modified xsi:type="dcterms:W3CDTF">2010-06-15T05:27:24Z</dcterms:modified>
</cp:coreProperties>
</file>