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8" r:id="rId2"/>
    <p:sldId id="261" r:id="rId3"/>
    <p:sldId id="263" r:id="rId4"/>
    <p:sldId id="259" r:id="rId5"/>
    <p:sldId id="265" r:id="rId6"/>
    <p:sldId id="262" r:id="rId7"/>
    <p:sldId id="267" r:id="rId8"/>
    <p:sldId id="266" r:id="rId9"/>
    <p:sldId id="264" r:id="rId10"/>
    <p:sldId id="260" r:id="rId1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US" sz="3200" dirty="0" smtClean="0"/>
              <a:t>2011 Regional Sales</a:t>
            </a:r>
            <a:endParaRPr lang="en-US" sz="32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1st Half</c:v>
                </c:pt>
              </c:strCache>
            </c:strRef>
          </c:tx>
          <c:spPr>
            <a:solidFill>
              <a:schemeClr val="tx2">
                <a:lumMod val="9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Sheet1!$A$2:$A$6</c:f>
              <c:strCache>
                <c:ptCount val="5"/>
                <c:pt idx="0">
                  <c:v>North</c:v>
                </c:pt>
                <c:pt idx="1">
                  <c:v>South</c:v>
                </c:pt>
                <c:pt idx="2">
                  <c:v>Central</c:v>
                </c:pt>
                <c:pt idx="3">
                  <c:v>East</c:v>
                </c:pt>
                <c:pt idx="4">
                  <c:v>West</c:v>
                </c:pt>
              </c:strCache>
            </c:strRef>
          </c:cat>
          <c:val>
            <c:numRef>
              <c:f>Sheet1!$B$2:$B$6</c:f>
              <c:numCache>
                <c:formatCode>"$"#,##0_);[Red]\("$"#,##0\)</c:formatCode>
                <c:ptCount val="5"/>
                <c:pt idx="0">
                  <c:v>853000</c:v>
                </c:pt>
                <c:pt idx="1">
                  <c:v>750000</c:v>
                </c:pt>
                <c:pt idx="2">
                  <c:v>650000</c:v>
                </c:pt>
                <c:pt idx="3">
                  <c:v>880000</c:v>
                </c:pt>
                <c:pt idx="4">
                  <c:v>730000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2nd Half</c:v>
                </c:pt>
              </c:strCache>
            </c:strRef>
          </c:tx>
          <c:spPr>
            <a:gradFill flip="none" rotWithShape="1">
              <a:gsLst>
                <a:gs pos="0">
                  <a:schemeClr val="dk1">
                    <a:shade val="30000"/>
                    <a:satMod val="115000"/>
                  </a:schemeClr>
                </a:gs>
                <a:gs pos="50000">
                  <a:schemeClr val="dk1">
                    <a:shade val="67500"/>
                    <a:satMod val="115000"/>
                  </a:schemeClr>
                </a:gs>
                <a:gs pos="100000">
                  <a:schemeClr val="dk1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25400" cap="flat" cmpd="sng" algn="ctr">
              <a:solidFill>
                <a:schemeClr val="dk1">
                  <a:shade val="50000"/>
                </a:schemeClr>
              </a:solidFill>
              <a:prstDash val="solid"/>
            </a:ln>
            <a:effectLst/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cat>
            <c:strRef>
              <c:f>Sheet1!$A$2:$A$6</c:f>
              <c:strCache>
                <c:ptCount val="5"/>
                <c:pt idx="0">
                  <c:v>North</c:v>
                </c:pt>
                <c:pt idx="1">
                  <c:v>South</c:v>
                </c:pt>
                <c:pt idx="2">
                  <c:v>Central</c:v>
                </c:pt>
                <c:pt idx="3">
                  <c:v>East</c:v>
                </c:pt>
                <c:pt idx="4">
                  <c:v>West</c:v>
                </c:pt>
              </c:strCache>
            </c:strRef>
          </c:cat>
          <c:val>
            <c:numRef>
              <c:f>Sheet1!$C$2:$C$6</c:f>
              <c:numCache>
                <c:formatCode>"$"#,##0_);[Red]\("$"#,##0\)</c:formatCode>
                <c:ptCount val="5"/>
                <c:pt idx="0" formatCode="#,##0">
                  <c:v>970000</c:v>
                </c:pt>
                <c:pt idx="1">
                  <c:v>910000</c:v>
                </c:pt>
                <c:pt idx="2">
                  <c:v>750000</c:v>
                </c:pt>
                <c:pt idx="3">
                  <c:v>950000</c:v>
                </c:pt>
                <c:pt idx="4">
                  <c:v>900000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06390656"/>
        <c:axId val="106392192"/>
        <c:axId val="0"/>
      </c:bar3DChart>
      <c:catAx>
        <c:axId val="106390656"/>
        <c:scaling>
          <c:orientation val="minMax"/>
        </c:scaling>
        <c:delete val="0"/>
        <c:axPos val="b"/>
        <c:majorGridlines/>
        <c:minorGridlines/>
        <c:majorTickMark val="none"/>
        <c:minorTickMark val="none"/>
        <c:tickLblPos val="nextTo"/>
        <c:crossAx val="106392192"/>
        <c:crosses val="autoZero"/>
        <c:auto val="1"/>
        <c:lblAlgn val="ctr"/>
        <c:lblOffset val="100"/>
        <c:noMultiLvlLbl val="0"/>
      </c:catAx>
      <c:valAx>
        <c:axId val="106392192"/>
        <c:scaling>
          <c:orientation val="minMax"/>
        </c:scaling>
        <c:delete val="0"/>
        <c:axPos val="l"/>
        <c:majorGridlines/>
        <c:numFmt formatCode="&quot;$&quot;#,##0_);[Red]\(&quot;$&quot;#,##0\)" sourceLinked="1"/>
        <c:majorTickMark val="none"/>
        <c:minorTickMark val="none"/>
        <c:tickLblPos val="nextTo"/>
        <c:crossAx val="1063906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Percentages</c:v>
                </c:pt>
              </c:strCache>
            </c:strRef>
          </c:tx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bubble3D val="0"/>
            <c:spPr>
              <a:solidFill>
                <a:schemeClr val="accent5">
                  <a:lumMod val="50000"/>
                </a:schemeClr>
              </a:solidFill>
            </c:spPr>
          </c:dPt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Salaries</c:v>
                </c:pt>
                <c:pt idx="1">
                  <c:v>Benefits</c:v>
                </c:pt>
                <c:pt idx="2">
                  <c:v>Faclities</c:v>
                </c:pt>
                <c:pt idx="3">
                  <c:v>Equipment</c:v>
                </c:pt>
                <c:pt idx="4">
                  <c:v>Supplies</c:v>
                </c:pt>
                <c:pt idx="5">
                  <c:v>Miscellaneous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0.41</c:v>
                </c:pt>
                <c:pt idx="1">
                  <c:v>0.1</c:v>
                </c:pt>
                <c:pt idx="2">
                  <c:v>0.23</c:v>
                </c:pt>
                <c:pt idx="3">
                  <c:v>0.12</c:v>
                </c:pt>
                <c:pt idx="4">
                  <c:v>0.09</c:v>
                </c:pt>
                <c:pt idx="5">
                  <c:v>0.05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D90BAF-6491-41AC-BFC8-3AB0D6CFFF7A}" type="doc">
      <dgm:prSet loTypeId="urn:microsoft.com/office/officeart/2005/8/layout/venn1" loCatId="relationship" qsTypeId="urn:microsoft.com/office/officeart/2005/8/quickstyle/3d1" qsCatId="3D" csTypeId="urn:microsoft.com/office/officeart/2005/8/colors/accent2_2" csCatId="accent2" phldr="1"/>
      <dgm:spPr/>
    </dgm:pt>
    <dgm:pt modelId="{81937E2F-4DE9-4D9A-B7C6-B8D5DCF0F0C5}">
      <dgm:prSet phldrT="[Text]"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r>
            <a:rPr lang="en-US" b="1" cap="none" spc="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accent3"/>
              </a:solidFill>
              <a:effectLst/>
            </a:rPr>
            <a:t>Health </a:t>
          </a:r>
          <a:endParaRPr lang="en-US" b="1" cap="none" spc="0" dirty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77ED2C93-DC11-4833-BE3B-B99EA184098A}" type="parTrans" cxnId="{7B8FF834-6AC7-4902-B2E7-8345FBDE18C9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en-US" b="1" cap="none" spc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6D5079EE-1788-4B08-867F-B813E3C81A49}" type="sibTrans" cxnId="{7B8FF834-6AC7-4902-B2E7-8345FBDE18C9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en-US" b="1" cap="none" spc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4803150D-FAE7-498E-8D9D-A5534388BFD3}">
      <dgm:prSet phldrT="[Text]"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r>
            <a:rPr lang="en-US" b="1" cap="none" spc="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accent3"/>
              </a:solidFill>
              <a:effectLst/>
            </a:rPr>
            <a:t>Harmony</a:t>
          </a:r>
          <a:endParaRPr lang="en-US" b="1" cap="none" spc="0" dirty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D7EF32CB-869D-487E-AC90-50A819C9C84F}" type="parTrans" cxnId="{E31B7833-7CC2-4CF7-8C1B-A8789AEE729A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en-US" b="1" cap="none" spc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58440F4A-56EE-424C-BB47-3803535E850B}" type="sibTrans" cxnId="{E31B7833-7CC2-4CF7-8C1B-A8789AEE729A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en-US" b="1" cap="none" spc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56612EE8-961A-4820-BAD2-56857B28CB67}">
      <dgm:prSet phldrT="[Text]"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r>
            <a:rPr lang="en-US" b="1" cap="none" spc="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accent3"/>
              </a:solidFill>
              <a:effectLst/>
            </a:rPr>
            <a:t>Happiness</a:t>
          </a:r>
          <a:endParaRPr lang="en-US" b="1" cap="none" spc="0" dirty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C3A5A323-727B-4BF3-84FD-4FDE1A6199C7}" type="parTrans" cxnId="{4A3988F5-EFFC-4A43-9645-CE90DECC3415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en-US" b="1" cap="none" spc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292EB069-1AC1-4603-9164-022D5C38D805}" type="sibTrans" cxnId="{4A3988F5-EFFC-4A43-9645-CE90DECC3415}">
      <dgm:prSet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endParaRPr lang="en-US" b="1" cap="none" spc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gm:t>
    </dgm:pt>
    <dgm:pt modelId="{15D8DBB2-07D4-4E3C-8867-D4D7DA71E527}" type="pres">
      <dgm:prSet presAssocID="{ACD90BAF-6491-41AC-BFC8-3AB0D6CFFF7A}" presName="compositeShape" presStyleCnt="0">
        <dgm:presLayoutVars>
          <dgm:chMax val="7"/>
          <dgm:dir/>
          <dgm:resizeHandles val="exact"/>
        </dgm:presLayoutVars>
      </dgm:prSet>
      <dgm:spPr/>
    </dgm:pt>
    <dgm:pt modelId="{2E6A3658-1FDF-4CA5-93E4-89ABB01707DD}" type="pres">
      <dgm:prSet presAssocID="{81937E2F-4DE9-4D9A-B7C6-B8D5DCF0F0C5}" presName="circ1" presStyleLbl="vennNode1" presStyleIdx="0" presStyleCnt="3"/>
      <dgm:spPr/>
      <dgm:t>
        <a:bodyPr/>
        <a:lstStyle/>
        <a:p>
          <a:endParaRPr lang="en-US"/>
        </a:p>
      </dgm:t>
    </dgm:pt>
    <dgm:pt modelId="{D953B1C5-CA93-4865-9430-5166852774A7}" type="pres">
      <dgm:prSet presAssocID="{81937E2F-4DE9-4D9A-B7C6-B8D5DCF0F0C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2377B-69AD-4B8B-AEEA-241FBD0900ED}" type="pres">
      <dgm:prSet presAssocID="{4803150D-FAE7-498E-8D9D-A5534388BFD3}" presName="circ2" presStyleLbl="vennNode1" presStyleIdx="1" presStyleCnt="3"/>
      <dgm:spPr/>
      <dgm:t>
        <a:bodyPr/>
        <a:lstStyle/>
        <a:p>
          <a:endParaRPr lang="en-US"/>
        </a:p>
      </dgm:t>
    </dgm:pt>
    <dgm:pt modelId="{98A93EE1-CF9D-45D7-8AF1-9191F9B6CCE1}" type="pres">
      <dgm:prSet presAssocID="{4803150D-FAE7-498E-8D9D-A5534388BFD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E96AFE-CBF1-4A62-B879-EF5811DD2E81}" type="pres">
      <dgm:prSet presAssocID="{56612EE8-961A-4820-BAD2-56857B28CB67}" presName="circ3" presStyleLbl="vennNode1" presStyleIdx="2" presStyleCnt="3"/>
      <dgm:spPr/>
      <dgm:t>
        <a:bodyPr/>
        <a:lstStyle/>
        <a:p>
          <a:endParaRPr lang="en-US"/>
        </a:p>
      </dgm:t>
    </dgm:pt>
    <dgm:pt modelId="{D02CEC68-664A-497D-8F93-85A47B7F5E8A}" type="pres">
      <dgm:prSet presAssocID="{56612EE8-961A-4820-BAD2-56857B28CB6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EFCEB9-EAB1-4D23-A41C-D4D25A345C9B}" type="presOf" srcId="{81937E2F-4DE9-4D9A-B7C6-B8D5DCF0F0C5}" destId="{D953B1C5-CA93-4865-9430-5166852774A7}" srcOrd="1" destOrd="0" presId="urn:microsoft.com/office/officeart/2005/8/layout/venn1"/>
    <dgm:cxn modelId="{16ECC28C-B8BC-4126-AFC8-078A5AE1F798}" type="presOf" srcId="{81937E2F-4DE9-4D9A-B7C6-B8D5DCF0F0C5}" destId="{2E6A3658-1FDF-4CA5-93E4-89ABB01707DD}" srcOrd="0" destOrd="0" presId="urn:microsoft.com/office/officeart/2005/8/layout/venn1"/>
    <dgm:cxn modelId="{7B8FF834-6AC7-4902-B2E7-8345FBDE18C9}" srcId="{ACD90BAF-6491-41AC-BFC8-3AB0D6CFFF7A}" destId="{81937E2F-4DE9-4D9A-B7C6-B8D5DCF0F0C5}" srcOrd="0" destOrd="0" parTransId="{77ED2C93-DC11-4833-BE3B-B99EA184098A}" sibTransId="{6D5079EE-1788-4B08-867F-B813E3C81A49}"/>
    <dgm:cxn modelId="{81D92FE1-723F-4EF9-BCC1-795B6F978D42}" type="presOf" srcId="{56612EE8-961A-4820-BAD2-56857B28CB67}" destId="{4EE96AFE-CBF1-4A62-B879-EF5811DD2E81}" srcOrd="0" destOrd="0" presId="urn:microsoft.com/office/officeart/2005/8/layout/venn1"/>
    <dgm:cxn modelId="{3C9A0C4E-CB15-4BBD-BCF3-59C50ACCC798}" type="presOf" srcId="{ACD90BAF-6491-41AC-BFC8-3AB0D6CFFF7A}" destId="{15D8DBB2-07D4-4E3C-8867-D4D7DA71E527}" srcOrd="0" destOrd="0" presId="urn:microsoft.com/office/officeart/2005/8/layout/venn1"/>
    <dgm:cxn modelId="{C19E8E37-E2DA-4E54-9DF8-05615DE35B90}" type="presOf" srcId="{4803150D-FAE7-498E-8D9D-A5534388BFD3}" destId="{98A93EE1-CF9D-45D7-8AF1-9191F9B6CCE1}" srcOrd="1" destOrd="0" presId="urn:microsoft.com/office/officeart/2005/8/layout/venn1"/>
    <dgm:cxn modelId="{E31B7833-7CC2-4CF7-8C1B-A8789AEE729A}" srcId="{ACD90BAF-6491-41AC-BFC8-3AB0D6CFFF7A}" destId="{4803150D-FAE7-498E-8D9D-A5534388BFD3}" srcOrd="1" destOrd="0" parTransId="{D7EF32CB-869D-487E-AC90-50A819C9C84F}" sibTransId="{58440F4A-56EE-424C-BB47-3803535E850B}"/>
    <dgm:cxn modelId="{4A3988F5-EFFC-4A43-9645-CE90DECC3415}" srcId="{ACD90BAF-6491-41AC-BFC8-3AB0D6CFFF7A}" destId="{56612EE8-961A-4820-BAD2-56857B28CB67}" srcOrd="2" destOrd="0" parTransId="{C3A5A323-727B-4BF3-84FD-4FDE1A6199C7}" sibTransId="{292EB069-1AC1-4603-9164-022D5C38D805}"/>
    <dgm:cxn modelId="{1B39E2DD-B412-48D0-A6FC-23561B18934D}" type="presOf" srcId="{4803150D-FAE7-498E-8D9D-A5534388BFD3}" destId="{5E22377B-69AD-4B8B-AEEA-241FBD0900ED}" srcOrd="0" destOrd="0" presId="urn:microsoft.com/office/officeart/2005/8/layout/venn1"/>
    <dgm:cxn modelId="{57B6B067-2BF4-4009-B84E-404F25FAA18F}" type="presOf" srcId="{56612EE8-961A-4820-BAD2-56857B28CB67}" destId="{D02CEC68-664A-497D-8F93-85A47B7F5E8A}" srcOrd="1" destOrd="0" presId="urn:microsoft.com/office/officeart/2005/8/layout/venn1"/>
    <dgm:cxn modelId="{53439348-FB0C-476A-B521-B73303BC90F4}" type="presParOf" srcId="{15D8DBB2-07D4-4E3C-8867-D4D7DA71E527}" destId="{2E6A3658-1FDF-4CA5-93E4-89ABB01707DD}" srcOrd="0" destOrd="0" presId="urn:microsoft.com/office/officeart/2005/8/layout/venn1"/>
    <dgm:cxn modelId="{C4239A43-CF19-4B1A-BB06-92027307CD38}" type="presParOf" srcId="{15D8DBB2-07D4-4E3C-8867-D4D7DA71E527}" destId="{D953B1C5-CA93-4865-9430-5166852774A7}" srcOrd="1" destOrd="0" presId="urn:microsoft.com/office/officeart/2005/8/layout/venn1"/>
    <dgm:cxn modelId="{605D84CE-4305-4F58-B2B8-3E70DF26F3EB}" type="presParOf" srcId="{15D8DBB2-07D4-4E3C-8867-D4D7DA71E527}" destId="{5E22377B-69AD-4B8B-AEEA-241FBD0900ED}" srcOrd="2" destOrd="0" presId="urn:microsoft.com/office/officeart/2005/8/layout/venn1"/>
    <dgm:cxn modelId="{FB674D21-92F7-41C0-9D44-03DBDE050202}" type="presParOf" srcId="{15D8DBB2-07D4-4E3C-8867-D4D7DA71E527}" destId="{98A93EE1-CF9D-45D7-8AF1-9191F9B6CCE1}" srcOrd="3" destOrd="0" presId="urn:microsoft.com/office/officeart/2005/8/layout/venn1"/>
    <dgm:cxn modelId="{5E8C4000-0999-4E6F-B924-884A0B7399EA}" type="presParOf" srcId="{15D8DBB2-07D4-4E3C-8867-D4D7DA71E527}" destId="{4EE96AFE-CBF1-4A62-B879-EF5811DD2E81}" srcOrd="4" destOrd="0" presId="urn:microsoft.com/office/officeart/2005/8/layout/venn1"/>
    <dgm:cxn modelId="{A51EF7CA-1E03-4C97-A292-BB43FF541E49}" type="presParOf" srcId="{15D8DBB2-07D4-4E3C-8867-D4D7DA71E527}" destId="{D02CEC68-664A-497D-8F93-85A47B7F5E8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5070E6-85B7-4EB1-88F5-481A146C412B}" type="doc">
      <dgm:prSet loTypeId="urn:microsoft.com/office/officeart/2005/8/layout/hierarchy4" loCatId="hierarchy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541A5B82-53AB-4C4C-A71C-93A970367328}">
      <dgm:prSet phldrT="[Text]"/>
      <dgm:spPr/>
      <dgm:t>
        <a:bodyPr/>
        <a:lstStyle/>
        <a:p>
          <a:r>
            <a:rPr lang="en-US" dirty="0" smtClean="0"/>
            <a:t>Andrew Singh Director</a:t>
          </a:r>
          <a:endParaRPr lang="en-US" dirty="0"/>
        </a:p>
      </dgm:t>
    </dgm:pt>
    <dgm:pt modelId="{AD08385B-383D-4D29-BD99-D0A77AF10BDF}" type="parTrans" cxnId="{52242EEC-CD83-49F2-8173-EEF391F0E14F}">
      <dgm:prSet/>
      <dgm:spPr/>
      <dgm:t>
        <a:bodyPr/>
        <a:lstStyle/>
        <a:p>
          <a:endParaRPr lang="en-US"/>
        </a:p>
      </dgm:t>
    </dgm:pt>
    <dgm:pt modelId="{3FD7037A-9930-4064-B8A6-BCC2588C6E17}" type="sibTrans" cxnId="{52242EEC-CD83-49F2-8173-EEF391F0E14F}">
      <dgm:prSet/>
      <dgm:spPr/>
      <dgm:t>
        <a:bodyPr/>
        <a:lstStyle/>
        <a:p>
          <a:endParaRPr lang="en-US"/>
        </a:p>
      </dgm:t>
    </dgm:pt>
    <dgm:pt modelId="{767D8AD0-3FEF-4F63-A9B9-B496C49D4BA4}">
      <dgm:prSet phldrT="[Text]"/>
      <dgm:spPr/>
      <dgm:t>
        <a:bodyPr/>
        <a:lstStyle/>
        <a:p>
          <a:r>
            <a:rPr lang="en-US" dirty="0" smtClean="0"/>
            <a:t>Ellen Ryan Manager</a:t>
          </a:r>
          <a:endParaRPr lang="en-US" dirty="0"/>
        </a:p>
      </dgm:t>
    </dgm:pt>
    <dgm:pt modelId="{1C518498-2395-4943-98E6-BDEA0B896CF1}" type="parTrans" cxnId="{49DBE236-B587-4EF1-94BC-0B4AD053D739}">
      <dgm:prSet/>
      <dgm:spPr/>
      <dgm:t>
        <a:bodyPr/>
        <a:lstStyle/>
        <a:p>
          <a:endParaRPr lang="en-US"/>
        </a:p>
      </dgm:t>
    </dgm:pt>
    <dgm:pt modelId="{538F1879-4F32-496C-AA2A-3608E9422EF6}" type="sibTrans" cxnId="{49DBE236-B587-4EF1-94BC-0B4AD053D739}">
      <dgm:prSet/>
      <dgm:spPr/>
      <dgm:t>
        <a:bodyPr/>
        <a:lstStyle/>
        <a:p>
          <a:endParaRPr lang="en-US"/>
        </a:p>
      </dgm:t>
    </dgm:pt>
    <dgm:pt modelId="{C4522873-6343-491F-9BB2-7DE2B82F02A4}">
      <dgm:prSet phldrT="[Text]"/>
      <dgm:spPr/>
      <dgm:t>
        <a:bodyPr/>
        <a:lstStyle/>
        <a:p>
          <a:r>
            <a:rPr lang="en-US" dirty="0" smtClean="0"/>
            <a:t>Lora Jenner Assistant</a:t>
          </a:r>
          <a:endParaRPr lang="en-US" dirty="0"/>
        </a:p>
      </dgm:t>
    </dgm:pt>
    <dgm:pt modelId="{1C6F6580-CBBC-4EE2-8BCF-603C29D9A052}" type="parTrans" cxnId="{7E271657-0389-46EF-827A-5574C0F4C889}">
      <dgm:prSet/>
      <dgm:spPr/>
      <dgm:t>
        <a:bodyPr/>
        <a:lstStyle/>
        <a:p>
          <a:endParaRPr lang="en-US"/>
        </a:p>
      </dgm:t>
    </dgm:pt>
    <dgm:pt modelId="{5F305CA8-400E-4730-97AC-39ECDF74B354}" type="sibTrans" cxnId="{7E271657-0389-46EF-827A-5574C0F4C889}">
      <dgm:prSet/>
      <dgm:spPr/>
      <dgm:t>
        <a:bodyPr/>
        <a:lstStyle/>
        <a:p>
          <a:endParaRPr lang="en-US"/>
        </a:p>
      </dgm:t>
    </dgm:pt>
    <dgm:pt modelId="{27AD4E78-75F6-4DC2-9FFF-122F7E116373}">
      <dgm:prSet phldrT="[Text]"/>
      <dgm:spPr/>
      <dgm:t>
        <a:bodyPr/>
        <a:lstStyle/>
        <a:p>
          <a:r>
            <a:rPr lang="en-US" dirty="0" smtClean="0"/>
            <a:t>Gerry Larsen Manager</a:t>
          </a:r>
          <a:endParaRPr lang="en-US" dirty="0"/>
        </a:p>
      </dgm:t>
    </dgm:pt>
    <dgm:pt modelId="{90BA57DF-DBC5-4F7E-8EB1-12ADF9F1C5B4}" type="parTrans" cxnId="{23B68CDD-4C8D-4C42-9F89-2A33B4771F42}">
      <dgm:prSet/>
      <dgm:spPr/>
      <dgm:t>
        <a:bodyPr/>
        <a:lstStyle/>
        <a:p>
          <a:endParaRPr lang="en-US"/>
        </a:p>
      </dgm:t>
    </dgm:pt>
    <dgm:pt modelId="{9F1B29C6-C38E-4DAE-AD2D-C522B4DDD827}" type="sibTrans" cxnId="{23B68CDD-4C8D-4C42-9F89-2A33B4771F42}">
      <dgm:prSet/>
      <dgm:spPr/>
      <dgm:t>
        <a:bodyPr/>
        <a:lstStyle/>
        <a:p>
          <a:endParaRPr lang="en-US"/>
        </a:p>
      </dgm:t>
    </dgm:pt>
    <dgm:pt modelId="{B721F079-470B-4BF2-81D5-8C411361C4FB}">
      <dgm:prSet phldrT="[Text]"/>
      <dgm:spPr/>
      <dgm:t>
        <a:bodyPr/>
        <a:lstStyle/>
        <a:p>
          <a:r>
            <a:rPr lang="en-US" dirty="0" smtClean="0"/>
            <a:t>Aidan Kohl Assistant</a:t>
          </a:r>
          <a:endParaRPr lang="en-US" dirty="0"/>
        </a:p>
      </dgm:t>
    </dgm:pt>
    <dgm:pt modelId="{916B4487-EC30-4F9E-B4B6-C7B8C82A4ABA}" type="parTrans" cxnId="{593790FF-565A-430A-AFCA-0E753D3E78EE}">
      <dgm:prSet/>
      <dgm:spPr/>
      <dgm:t>
        <a:bodyPr/>
        <a:lstStyle/>
        <a:p>
          <a:endParaRPr lang="en-US"/>
        </a:p>
      </dgm:t>
    </dgm:pt>
    <dgm:pt modelId="{581E89B7-60AA-48E1-A2EF-1E2BD95362AC}" type="sibTrans" cxnId="{593790FF-565A-430A-AFCA-0E753D3E78EE}">
      <dgm:prSet/>
      <dgm:spPr/>
      <dgm:t>
        <a:bodyPr/>
        <a:lstStyle/>
        <a:p>
          <a:endParaRPr lang="en-US"/>
        </a:p>
      </dgm:t>
    </dgm:pt>
    <dgm:pt modelId="{05806484-32A5-4530-97F9-CA33CA3B28A4}" type="pres">
      <dgm:prSet presAssocID="{B95070E6-85B7-4EB1-88F5-481A146C412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61F90C6-BB03-4E7A-AD86-7B4A6AFFA33E}" type="pres">
      <dgm:prSet presAssocID="{541A5B82-53AB-4C4C-A71C-93A970367328}" presName="vertOne" presStyleCnt="0"/>
      <dgm:spPr/>
    </dgm:pt>
    <dgm:pt modelId="{B2B25480-A249-46EC-BD91-7BFC956EEC66}" type="pres">
      <dgm:prSet presAssocID="{541A5B82-53AB-4C4C-A71C-93A970367328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5A084D-1BC2-479D-91AC-1213BBC57B34}" type="pres">
      <dgm:prSet presAssocID="{541A5B82-53AB-4C4C-A71C-93A970367328}" presName="parTransOne" presStyleCnt="0"/>
      <dgm:spPr/>
    </dgm:pt>
    <dgm:pt modelId="{DD7986E1-DE83-4DC3-88ED-109C716D821E}" type="pres">
      <dgm:prSet presAssocID="{541A5B82-53AB-4C4C-A71C-93A970367328}" presName="horzOne" presStyleCnt="0"/>
      <dgm:spPr/>
    </dgm:pt>
    <dgm:pt modelId="{D6E5819B-3505-4DC4-90D3-F779E15A784B}" type="pres">
      <dgm:prSet presAssocID="{767D8AD0-3FEF-4F63-A9B9-B496C49D4BA4}" presName="vertTwo" presStyleCnt="0"/>
      <dgm:spPr/>
    </dgm:pt>
    <dgm:pt modelId="{BB407B83-3FFE-4A11-96A6-4E976C1016CF}" type="pres">
      <dgm:prSet presAssocID="{767D8AD0-3FEF-4F63-A9B9-B496C49D4BA4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4E44FA-5394-4549-AFC8-30568357CE0F}" type="pres">
      <dgm:prSet presAssocID="{767D8AD0-3FEF-4F63-A9B9-B496C49D4BA4}" presName="parTransTwo" presStyleCnt="0"/>
      <dgm:spPr/>
    </dgm:pt>
    <dgm:pt modelId="{DEAB80B3-A37F-44BC-8710-D3B55E6CFC6F}" type="pres">
      <dgm:prSet presAssocID="{767D8AD0-3FEF-4F63-A9B9-B496C49D4BA4}" presName="horzTwo" presStyleCnt="0"/>
      <dgm:spPr/>
    </dgm:pt>
    <dgm:pt modelId="{CBCAE40A-6CF5-4AAE-90F4-04059CF31771}" type="pres">
      <dgm:prSet presAssocID="{C4522873-6343-491F-9BB2-7DE2B82F02A4}" presName="vertThree" presStyleCnt="0"/>
      <dgm:spPr/>
    </dgm:pt>
    <dgm:pt modelId="{69D6F6E2-B4DC-465E-8185-C886D2CDCC5E}" type="pres">
      <dgm:prSet presAssocID="{C4522873-6343-491F-9BB2-7DE2B82F02A4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25AC0C-7781-4E21-94B1-5751D3E8CE65}" type="pres">
      <dgm:prSet presAssocID="{C4522873-6343-491F-9BB2-7DE2B82F02A4}" presName="horzThree" presStyleCnt="0"/>
      <dgm:spPr/>
    </dgm:pt>
    <dgm:pt modelId="{4FEA9C9D-3FD0-4242-9309-4FADB9B9D509}" type="pres">
      <dgm:prSet presAssocID="{538F1879-4F32-496C-AA2A-3608E9422EF6}" presName="sibSpaceTwo" presStyleCnt="0"/>
      <dgm:spPr/>
    </dgm:pt>
    <dgm:pt modelId="{A82E5BD8-9CDF-44BC-ACA1-345FDEF955C8}" type="pres">
      <dgm:prSet presAssocID="{27AD4E78-75F6-4DC2-9FFF-122F7E116373}" presName="vertTwo" presStyleCnt="0"/>
      <dgm:spPr/>
    </dgm:pt>
    <dgm:pt modelId="{6E2477F2-CDA6-4B77-B0F6-9BE9076F5ED0}" type="pres">
      <dgm:prSet presAssocID="{27AD4E78-75F6-4DC2-9FFF-122F7E116373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65A760-7D1A-46DC-9212-BC43B0E02FC8}" type="pres">
      <dgm:prSet presAssocID="{27AD4E78-75F6-4DC2-9FFF-122F7E116373}" presName="parTransTwo" presStyleCnt="0"/>
      <dgm:spPr/>
    </dgm:pt>
    <dgm:pt modelId="{C46E52B6-4090-4454-A6F6-E782B95A5606}" type="pres">
      <dgm:prSet presAssocID="{27AD4E78-75F6-4DC2-9FFF-122F7E116373}" presName="horzTwo" presStyleCnt="0"/>
      <dgm:spPr/>
    </dgm:pt>
    <dgm:pt modelId="{F7C5369F-F93C-4301-8E2A-098EEB078583}" type="pres">
      <dgm:prSet presAssocID="{B721F079-470B-4BF2-81D5-8C411361C4FB}" presName="vertThree" presStyleCnt="0"/>
      <dgm:spPr/>
    </dgm:pt>
    <dgm:pt modelId="{CDC00AD8-5059-4AC2-8162-66EF6EE63286}" type="pres">
      <dgm:prSet presAssocID="{B721F079-470B-4BF2-81D5-8C411361C4FB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AF8D78-CA96-4761-A787-960D233C962F}" type="pres">
      <dgm:prSet presAssocID="{B721F079-470B-4BF2-81D5-8C411361C4FB}" presName="horzThree" presStyleCnt="0"/>
      <dgm:spPr/>
    </dgm:pt>
  </dgm:ptLst>
  <dgm:cxnLst>
    <dgm:cxn modelId="{23B68CDD-4C8D-4C42-9F89-2A33B4771F42}" srcId="{541A5B82-53AB-4C4C-A71C-93A970367328}" destId="{27AD4E78-75F6-4DC2-9FFF-122F7E116373}" srcOrd="1" destOrd="0" parTransId="{90BA57DF-DBC5-4F7E-8EB1-12ADF9F1C5B4}" sibTransId="{9F1B29C6-C38E-4DAE-AD2D-C522B4DDD827}"/>
    <dgm:cxn modelId="{7E271657-0389-46EF-827A-5574C0F4C889}" srcId="{767D8AD0-3FEF-4F63-A9B9-B496C49D4BA4}" destId="{C4522873-6343-491F-9BB2-7DE2B82F02A4}" srcOrd="0" destOrd="0" parTransId="{1C6F6580-CBBC-4EE2-8BCF-603C29D9A052}" sibTransId="{5F305CA8-400E-4730-97AC-39ECDF74B354}"/>
    <dgm:cxn modelId="{24463858-F2E1-4FC1-AB15-F89B94EA00AC}" type="presOf" srcId="{B95070E6-85B7-4EB1-88F5-481A146C412B}" destId="{05806484-32A5-4530-97F9-CA33CA3B28A4}" srcOrd="0" destOrd="0" presId="urn:microsoft.com/office/officeart/2005/8/layout/hierarchy4"/>
    <dgm:cxn modelId="{C3EF4368-B3E5-47A4-99B9-45256EAEDA55}" type="presOf" srcId="{B721F079-470B-4BF2-81D5-8C411361C4FB}" destId="{CDC00AD8-5059-4AC2-8162-66EF6EE63286}" srcOrd="0" destOrd="0" presId="urn:microsoft.com/office/officeart/2005/8/layout/hierarchy4"/>
    <dgm:cxn modelId="{B6BEA256-AA56-49A9-B8AB-057EA66DA550}" type="presOf" srcId="{541A5B82-53AB-4C4C-A71C-93A970367328}" destId="{B2B25480-A249-46EC-BD91-7BFC956EEC66}" srcOrd="0" destOrd="0" presId="urn:microsoft.com/office/officeart/2005/8/layout/hierarchy4"/>
    <dgm:cxn modelId="{52242EEC-CD83-49F2-8173-EEF391F0E14F}" srcId="{B95070E6-85B7-4EB1-88F5-481A146C412B}" destId="{541A5B82-53AB-4C4C-A71C-93A970367328}" srcOrd="0" destOrd="0" parTransId="{AD08385B-383D-4D29-BD99-D0A77AF10BDF}" sibTransId="{3FD7037A-9930-4064-B8A6-BCC2588C6E17}"/>
    <dgm:cxn modelId="{49DBE236-B587-4EF1-94BC-0B4AD053D739}" srcId="{541A5B82-53AB-4C4C-A71C-93A970367328}" destId="{767D8AD0-3FEF-4F63-A9B9-B496C49D4BA4}" srcOrd="0" destOrd="0" parTransId="{1C518498-2395-4943-98E6-BDEA0B896CF1}" sibTransId="{538F1879-4F32-496C-AA2A-3608E9422EF6}"/>
    <dgm:cxn modelId="{593790FF-565A-430A-AFCA-0E753D3E78EE}" srcId="{27AD4E78-75F6-4DC2-9FFF-122F7E116373}" destId="{B721F079-470B-4BF2-81D5-8C411361C4FB}" srcOrd="0" destOrd="0" parTransId="{916B4487-EC30-4F9E-B4B6-C7B8C82A4ABA}" sibTransId="{581E89B7-60AA-48E1-A2EF-1E2BD95362AC}"/>
    <dgm:cxn modelId="{A2B06A6D-6D60-4FC2-B4FD-612C7E8D129B}" type="presOf" srcId="{767D8AD0-3FEF-4F63-A9B9-B496C49D4BA4}" destId="{BB407B83-3FFE-4A11-96A6-4E976C1016CF}" srcOrd="0" destOrd="0" presId="urn:microsoft.com/office/officeart/2005/8/layout/hierarchy4"/>
    <dgm:cxn modelId="{7FF6E02E-90AE-41AD-819D-7CFE8745B310}" type="presOf" srcId="{27AD4E78-75F6-4DC2-9FFF-122F7E116373}" destId="{6E2477F2-CDA6-4B77-B0F6-9BE9076F5ED0}" srcOrd="0" destOrd="0" presId="urn:microsoft.com/office/officeart/2005/8/layout/hierarchy4"/>
    <dgm:cxn modelId="{BBB0FBD9-75F7-47D8-8BF2-6886A0E40B85}" type="presOf" srcId="{C4522873-6343-491F-9BB2-7DE2B82F02A4}" destId="{69D6F6E2-B4DC-465E-8185-C886D2CDCC5E}" srcOrd="0" destOrd="0" presId="urn:microsoft.com/office/officeart/2005/8/layout/hierarchy4"/>
    <dgm:cxn modelId="{ECDAF623-56EE-4639-8B66-8A0374FA3F0E}" type="presParOf" srcId="{05806484-32A5-4530-97F9-CA33CA3B28A4}" destId="{A61F90C6-BB03-4E7A-AD86-7B4A6AFFA33E}" srcOrd="0" destOrd="0" presId="urn:microsoft.com/office/officeart/2005/8/layout/hierarchy4"/>
    <dgm:cxn modelId="{AEFFE31C-CC95-4EFC-B198-4A9E12625EEF}" type="presParOf" srcId="{A61F90C6-BB03-4E7A-AD86-7B4A6AFFA33E}" destId="{B2B25480-A249-46EC-BD91-7BFC956EEC66}" srcOrd="0" destOrd="0" presId="urn:microsoft.com/office/officeart/2005/8/layout/hierarchy4"/>
    <dgm:cxn modelId="{B98D870C-C711-4672-85B3-CC04304E758E}" type="presParOf" srcId="{A61F90C6-BB03-4E7A-AD86-7B4A6AFFA33E}" destId="{4B5A084D-1BC2-479D-91AC-1213BBC57B34}" srcOrd="1" destOrd="0" presId="urn:microsoft.com/office/officeart/2005/8/layout/hierarchy4"/>
    <dgm:cxn modelId="{95FCD660-0D6B-4F40-B080-9467AE53FA8E}" type="presParOf" srcId="{A61F90C6-BB03-4E7A-AD86-7B4A6AFFA33E}" destId="{DD7986E1-DE83-4DC3-88ED-109C716D821E}" srcOrd="2" destOrd="0" presId="urn:microsoft.com/office/officeart/2005/8/layout/hierarchy4"/>
    <dgm:cxn modelId="{FA90C96B-7447-47B1-88D1-EE72172B345F}" type="presParOf" srcId="{DD7986E1-DE83-4DC3-88ED-109C716D821E}" destId="{D6E5819B-3505-4DC4-90D3-F779E15A784B}" srcOrd="0" destOrd="0" presId="urn:microsoft.com/office/officeart/2005/8/layout/hierarchy4"/>
    <dgm:cxn modelId="{7528B35C-3FD2-4DA3-96B0-8BFEDBCBF349}" type="presParOf" srcId="{D6E5819B-3505-4DC4-90D3-F779E15A784B}" destId="{BB407B83-3FFE-4A11-96A6-4E976C1016CF}" srcOrd="0" destOrd="0" presId="urn:microsoft.com/office/officeart/2005/8/layout/hierarchy4"/>
    <dgm:cxn modelId="{C44C41A0-3CF4-452F-AFED-D8133E224F79}" type="presParOf" srcId="{D6E5819B-3505-4DC4-90D3-F779E15A784B}" destId="{544E44FA-5394-4549-AFC8-30568357CE0F}" srcOrd="1" destOrd="0" presId="urn:microsoft.com/office/officeart/2005/8/layout/hierarchy4"/>
    <dgm:cxn modelId="{3B1663A6-A406-4BFF-8903-15ABB03E24E7}" type="presParOf" srcId="{D6E5819B-3505-4DC4-90D3-F779E15A784B}" destId="{DEAB80B3-A37F-44BC-8710-D3B55E6CFC6F}" srcOrd="2" destOrd="0" presId="urn:microsoft.com/office/officeart/2005/8/layout/hierarchy4"/>
    <dgm:cxn modelId="{7CBE1196-D3B4-4B2D-B4A2-433B7C3F6C66}" type="presParOf" srcId="{DEAB80B3-A37F-44BC-8710-D3B55E6CFC6F}" destId="{CBCAE40A-6CF5-4AAE-90F4-04059CF31771}" srcOrd="0" destOrd="0" presId="urn:microsoft.com/office/officeart/2005/8/layout/hierarchy4"/>
    <dgm:cxn modelId="{72A3E802-461A-478B-82D9-EF7E202F6AF4}" type="presParOf" srcId="{CBCAE40A-6CF5-4AAE-90F4-04059CF31771}" destId="{69D6F6E2-B4DC-465E-8185-C886D2CDCC5E}" srcOrd="0" destOrd="0" presId="urn:microsoft.com/office/officeart/2005/8/layout/hierarchy4"/>
    <dgm:cxn modelId="{6A762BBB-BE5C-40A2-92CA-1A50A50174A7}" type="presParOf" srcId="{CBCAE40A-6CF5-4AAE-90F4-04059CF31771}" destId="{0C25AC0C-7781-4E21-94B1-5751D3E8CE65}" srcOrd="1" destOrd="0" presId="urn:microsoft.com/office/officeart/2005/8/layout/hierarchy4"/>
    <dgm:cxn modelId="{E17C6875-EA2D-4776-80C8-A0E31144A8DC}" type="presParOf" srcId="{DD7986E1-DE83-4DC3-88ED-109C716D821E}" destId="{4FEA9C9D-3FD0-4242-9309-4FADB9B9D509}" srcOrd="1" destOrd="0" presId="urn:microsoft.com/office/officeart/2005/8/layout/hierarchy4"/>
    <dgm:cxn modelId="{466743FA-775E-473F-B847-ACBE37B7E3CF}" type="presParOf" srcId="{DD7986E1-DE83-4DC3-88ED-109C716D821E}" destId="{A82E5BD8-9CDF-44BC-ACA1-345FDEF955C8}" srcOrd="2" destOrd="0" presId="urn:microsoft.com/office/officeart/2005/8/layout/hierarchy4"/>
    <dgm:cxn modelId="{7853BDFC-8732-449E-BD55-71968254C0C7}" type="presParOf" srcId="{A82E5BD8-9CDF-44BC-ACA1-345FDEF955C8}" destId="{6E2477F2-CDA6-4B77-B0F6-9BE9076F5ED0}" srcOrd="0" destOrd="0" presId="urn:microsoft.com/office/officeart/2005/8/layout/hierarchy4"/>
    <dgm:cxn modelId="{9587514E-3823-44CB-A036-9478786236E1}" type="presParOf" srcId="{A82E5BD8-9CDF-44BC-ACA1-345FDEF955C8}" destId="{C165A760-7D1A-46DC-9212-BC43B0E02FC8}" srcOrd="1" destOrd="0" presId="urn:microsoft.com/office/officeart/2005/8/layout/hierarchy4"/>
    <dgm:cxn modelId="{51D3057E-ED8B-4318-8327-9D7C416C4317}" type="presParOf" srcId="{A82E5BD8-9CDF-44BC-ACA1-345FDEF955C8}" destId="{C46E52B6-4090-4454-A6F6-E782B95A5606}" srcOrd="2" destOrd="0" presId="urn:microsoft.com/office/officeart/2005/8/layout/hierarchy4"/>
    <dgm:cxn modelId="{018B0559-93A8-4B5A-8211-4C4CD5967446}" type="presParOf" srcId="{C46E52B6-4090-4454-A6F6-E782B95A5606}" destId="{F7C5369F-F93C-4301-8E2A-098EEB078583}" srcOrd="0" destOrd="0" presId="urn:microsoft.com/office/officeart/2005/8/layout/hierarchy4"/>
    <dgm:cxn modelId="{8F2D9D9E-7776-4771-A481-C71A28272D89}" type="presParOf" srcId="{F7C5369F-F93C-4301-8E2A-098EEB078583}" destId="{CDC00AD8-5059-4AC2-8162-66EF6EE63286}" srcOrd="0" destOrd="0" presId="urn:microsoft.com/office/officeart/2005/8/layout/hierarchy4"/>
    <dgm:cxn modelId="{3318DBC4-4E1D-47A8-B875-883877B7252C}" type="presParOf" srcId="{F7C5369F-F93C-4301-8E2A-098EEB078583}" destId="{92AF8D78-CA96-4761-A787-960D233C962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2F3018-FC3C-4EE9-9408-7E1B169A363D}" type="doc">
      <dgm:prSet loTypeId="urn:microsoft.com/office/officeart/2005/8/layout/radial5" loCatId="cycle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B8FFB14-0309-4ACC-92E4-3D48788C1406}">
      <dgm:prSet/>
      <dgm:spPr/>
      <dgm:t>
        <a:bodyPr/>
        <a:lstStyle/>
        <a:p>
          <a:pPr rtl="0"/>
          <a:r>
            <a:rPr lang="en-US" b="1" dirty="0" smtClean="0"/>
            <a:t>Central Division</a:t>
          </a:r>
          <a:endParaRPr lang="en-US" b="1" dirty="0"/>
        </a:p>
      </dgm:t>
    </dgm:pt>
    <dgm:pt modelId="{12F17744-9583-4590-8404-B5624928C73A}" type="parTrans" cxnId="{A8A1845B-C05D-47B8-BED9-5F64CC5D9B4F}">
      <dgm:prSet/>
      <dgm:spPr/>
      <dgm:t>
        <a:bodyPr/>
        <a:lstStyle/>
        <a:p>
          <a:endParaRPr lang="en-US" b="1"/>
        </a:p>
      </dgm:t>
    </dgm:pt>
    <dgm:pt modelId="{C7BBB613-604B-42CA-A5FD-04FD5D72AAE2}" type="sibTrans" cxnId="{A8A1845B-C05D-47B8-BED9-5F64CC5D9B4F}">
      <dgm:prSet/>
      <dgm:spPr/>
      <dgm:t>
        <a:bodyPr/>
        <a:lstStyle/>
        <a:p>
          <a:endParaRPr lang="en-US" b="1"/>
        </a:p>
      </dgm:t>
    </dgm:pt>
    <dgm:pt modelId="{7B86D5C8-634E-46D9-A50F-D1E8112EDBEC}">
      <dgm:prSet/>
      <dgm:spPr/>
      <dgm:t>
        <a:bodyPr/>
        <a:lstStyle/>
        <a:p>
          <a:pPr rtl="0"/>
          <a:r>
            <a:rPr lang="en-US" b="1" smtClean="0"/>
            <a:t>Facilities</a:t>
          </a:r>
          <a:endParaRPr lang="en-US" b="1"/>
        </a:p>
      </dgm:t>
    </dgm:pt>
    <dgm:pt modelId="{1AEE2C90-A5F9-4E35-B686-22C9292DAB2C}" type="parTrans" cxnId="{6ECC3968-94F6-4CCD-9813-D73648B8DA6E}">
      <dgm:prSet/>
      <dgm:spPr/>
      <dgm:t>
        <a:bodyPr/>
        <a:lstStyle/>
        <a:p>
          <a:endParaRPr lang="en-US" b="1"/>
        </a:p>
      </dgm:t>
    </dgm:pt>
    <dgm:pt modelId="{E53EDD8F-C534-41FC-BB51-CD8688417381}" type="sibTrans" cxnId="{6ECC3968-94F6-4CCD-9813-D73648B8DA6E}">
      <dgm:prSet/>
      <dgm:spPr/>
      <dgm:t>
        <a:bodyPr/>
        <a:lstStyle/>
        <a:p>
          <a:endParaRPr lang="en-US" b="1"/>
        </a:p>
      </dgm:t>
    </dgm:pt>
    <dgm:pt modelId="{AE973910-085A-4EFB-AD9F-B52C378F11AE}">
      <dgm:prSet/>
      <dgm:spPr/>
      <dgm:t>
        <a:bodyPr/>
        <a:lstStyle/>
        <a:p>
          <a:pPr rtl="0"/>
          <a:r>
            <a:rPr lang="en-US" b="1" smtClean="0"/>
            <a:t>Personnel</a:t>
          </a:r>
          <a:endParaRPr lang="en-US" b="1"/>
        </a:p>
      </dgm:t>
    </dgm:pt>
    <dgm:pt modelId="{66AEC7A0-395C-4D09-BA38-7A0BE5CF27C9}" type="parTrans" cxnId="{B19CC394-6684-4D6E-AA0A-0C6026D93798}">
      <dgm:prSet/>
      <dgm:spPr/>
      <dgm:t>
        <a:bodyPr/>
        <a:lstStyle/>
        <a:p>
          <a:endParaRPr lang="en-US" b="1"/>
        </a:p>
      </dgm:t>
    </dgm:pt>
    <dgm:pt modelId="{60292755-57E0-43BB-ACF7-F8975CD9C587}" type="sibTrans" cxnId="{B19CC394-6684-4D6E-AA0A-0C6026D93798}">
      <dgm:prSet/>
      <dgm:spPr/>
      <dgm:t>
        <a:bodyPr/>
        <a:lstStyle/>
        <a:p>
          <a:endParaRPr lang="en-US" b="1"/>
        </a:p>
      </dgm:t>
    </dgm:pt>
    <dgm:pt modelId="{1BCF8B41-B902-4114-9CDC-0D9C0EDDB403}">
      <dgm:prSet/>
      <dgm:spPr/>
      <dgm:t>
        <a:bodyPr/>
        <a:lstStyle/>
        <a:p>
          <a:pPr rtl="0"/>
          <a:r>
            <a:rPr lang="en-US" b="1" smtClean="0"/>
            <a:t>Equipment</a:t>
          </a:r>
          <a:endParaRPr lang="en-US" b="1"/>
        </a:p>
      </dgm:t>
    </dgm:pt>
    <dgm:pt modelId="{7B29B745-8852-4FC8-AA60-75E76F63AC4D}" type="parTrans" cxnId="{D00A0147-98D0-43D9-8D1B-A20D5D170266}">
      <dgm:prSet/>
      <dgm:spPr/>
      <dgm:t>
        <a:bodyPr/>
        <a:lstStyle/>
        <a:p>
          <a:endParaRPr lang="en-US" b="1"/>
        </a:p>
      </dgm:t>
    </dgm:pt>
    <dgm:pt modelId="{57AEB79F-36B7-42D6-A35E-CAF942340DE6}" type="sibTrans" cxnId="{D00A0147-98D0-43D9-8D1B-A20D5D170266}">
      <dgm:prSet/>
      <dgm:spPr/>
      <dgm:t>
        <a:bodyPr/>
        <a:lstStyle/>
        <a:p>
          <a:endParaRPr lang="en-US" b="1"/>
        </a:p>
      </dgm:t>
    </dgm:pt>
    <dgm:pt modelId="{AE64E7D9-D6AD-4C06-A2CA-B35C539B8823}">
      <dgm:prSet/>
      <dgm:spPr/>
      <dgm:t>
        <a:bodyPr/>
        <a:lstStyle/>
        <a:p>
          <a:pPr rtl="0"/>
          <a:r>
            <a:rPr lang="en-US" b="1" smtClean="0"/>
            <a:t>Technology</a:t>
          </a:r>
          <a:endParaRPr lang="en-US" b="1"/>
        </a:p>
      </dgm:t>
    </dgm:pt>
    <dgm:pt modelId="{D1852CA6-F94B-4934-8956-76DC7201F4A3}" type="parTrans" cxnId="{6BA41312-21DB-4C4C-8FF0-B2D993D805AD}">
      <dgm:prSet/>
      <dgm:spPr/>
      <dgm:t>
        <a:bodyPr/>
        <a:lstStyle/>
        <a:p>
          <a:endParaRPr lang="en-US" b="1"/>
        </a:p>
      </dgm:t>
    </dgm:pt>
    <dgm:pt modelId="{CD46EAF1-4F80-4C48-8F0A-0B8A34CB7C0C}" type="sibTrans" cxnId="{6BA41312-21DB-4C4C-8FF0-B2D993D805AD}">
      <dgm:prSet/>
      <dgm:spPr/>
      <dgm:t>
        <a:bodyPr/>
        <a:lstStyle/>
        <a:p>
          <a:endParaRPr lang="en-US" b="1"/>
        </a:p>
      </dgm:t>
    </dgm:pt>
    <dgm:pt modelId="{68C9C6A5-1F07-4C92-97A8-34FF30EE7241}">
      <dgm:prSet/>
      <dgm:spPr/>
      <dgm:t>
        <a:bodyPr/>
        <a:lstStyle/>
        <a:p>
          <a:r>
            <a:rPr lang="en-US" b="1" dirty="0" smtClean="0"/>
            <a:t>Supplies</a:t>
          </a:r>
          <a:endParaRPr lang="en-US" b="1" dirty="0"/>
        </a:p>
      </dgm:t>
    </dgm:pt>
    <dgm:pt modelId="{70DB3474-AED5-48BE-88E7-A31DDA52D2F4}" type="parTrans" cxnId="{96331E5B-C571-468E-B0A5-3BD2959EB400}">
      <dgm:prSet/>
      <dgm:spPr/>
      <dgm:t>
        <a:bodyPr/>
        <a:lstStyle/>
        <a:p>
          <a:endParaRPr lang="en-US" b="1"/>
        </a:p>
      </dgm:t>
    </dgm:pt>
    <dgm:pt modelId="{ED9BFE3C-04B6-46A9-8103-DB45F956C343}" type="sibTrans" cxnId="{96331E5B-C571-468E-B0A5-3BD2959EB400}">
      <dgm:prSet/>
      <dgm:spPr/>
      <dgm:t>
        <a:bodyPr/>
        <a:lstStyle/>
        <a:p>
          <a:endParaRPr lang="en-US" b="1"/>
        </a:p>
      </dgm:t>
    </dgm:pt>
    <dgm:pt modelId="{80925CE6-E90E-4A8C-8EE3-854EE3A0D291}" type="pres">
      <dgm:prSet presAssocID="{DC2F3018-FC3C-4EE9-9408-7E1B169A363D}" presName="Name0" presStyleCnt="0">
        <dgm:presLayoutVars>
          <dgm:chMax val="1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8A185E-7268-48C9-9863-CADBCAE76C55}" type="pres">
      <dgm:prSet presAssocID="{3B8FFB14-0309-4ACC-92E4-3D48788C1406}" presName="centerShape" presStyleLbl="node0" presStyleIdx="0" presStyleCnt="1" custScaleX="133100" custScaleY="133100"/>
      <dgm:spPr/>
      <dgm:t>
        <a:bodyPr/>
        <a:lstStyle/>
        <a:p>
          <a:endParaRPr lang="en-US"/>
        </a:p>
      </dgm:t>
    </dgm:pt>
    <dgm:pt modelId="{D0B8F8A3-031A-41B3-837F-A2FF1A17E317}" type="pres">
      <dgm:prSet presAssocID="{1AEE2C90-A5F9-4E35-B686-22C9292DAB2C}" presName="parTrans" presStyleLbl="sibTrans2D1" presStyleIdx="0" presStyleCnt="5"/>
      <dgm:spPr/>
      <dgm:t>
        <a:bodyPr/>
        <a:lstStyle/>
        <a:p>
          <a:endParaRPr lang="en-US"/>
        </a:p>
      </dgm:t>
    </dgm:pt>
    <dgm:pt modelId="{55258210-687E-466D-A230-0D27D6BEBE2F}" type="pres">
      <dgm:prSet presAssocID="{1AEE2C90-A5F9-4E35-B686-22C9292DAB2C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310A0686-32AD-4781-9BF6-ABB1BB38BC48}" type="pres">
      <dgm:prSet presAssocID="{7B86D5C8-634E-46D9-A50F-D1E8112EDBE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8B8A1A-D292-412F-8DBC-7A2E660A3397}" type="pres">
      <dgm:prSet presAssocID="{66AEC7A0-395C-4D09-BA38-7A0BE5CF27C9}" presName="parTrans" presStyleLbl="sibTrans2D1" presStyleIdx="1" presStyleCnt="5"/>
      <dgm:spPr/>
      <dgm:t>
        <a:bodyPr/>
        <a:lstStyle/>
        <a:p>
          <a:endParaRPr lang="en-US"/>
        </a:p>
      </dgm:t>
    </dgm:pt>
    <dgm:pt modelId="{D14A933F-F898-45D3-B150-29CE7AA17030}" type="pres">
      <dgm:prSet presAssocID="{66AEC7A0-395C-4D09-BA38-7A0BE5CF27C9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9763AE49-B944-47D6-8C30-AD84F81EECCC}" type="pres">
      <dgm:prSet presAssocID="{AE973910-085A-4EFB-AD9F-B52C378F11A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61CC90-217A-4024-ADDE-45FFD765FF1F}" type="pres">
      <dgm:prSet presAssocID="{7B29B745-8852-4FC8-AA60-75E76F63AC4D}" presName="parTrans" presStyleLbl="sibTrans2D1" presStyleIdx="2" presStyleCnt="5"/>
      <dgm:spPr/>
      <dgm:t>
        <a:bodyPr/>
        <a:lstStyle/>
        <a:p>
          <a:endParaRPr lang="en-US"/>
        </a:p>
      </dgm:t>
    </dgm:pt>
    <dgm:pt modelId="{A4840B8B-7FB3-4A35-863D-C2B7BAD09DB5}" type="pres">
      <dgm:prSet presAssocID="{7B29B745-8852-4FC8-AA60-75E76F63AC4D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BEB99AC0-6E1B-469A-8D19-C3ED04A39F0E}" type="pres">
      <dgm:prSet presAssocID="{1BCF8B41-B902-4114-9CDC-0D9C0EDDB40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3799C-3393-479C-8984-BB328C091A1F}" type="pres">
      <dgm:prSet presAssocID="{D1852CA6-F94B-4934-8956-76DC7201F4A3}" presName="parTrans" presStyleLbl="sibTrans2D1" presStyleIdx="3" presStyleCnt="5"/>
      <dgm:spPr/>
      <dgm:t>
        <a:bodyPr/>
        <a:lstStyle/>
        <a:p>
          <a:endParaRPr lang="en-US"/>
        </a:p>
      </dgm:t>
    </dgm:pt>
    <dgm:pt modelId="{C317043A-D665-41BB-AFFE-C2FB89EE8299}" type="pres">
      <dgm:prSet presAssocID="{D1852CA6-F94B-4934-8956-76DC7201F4A3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DB6BD1F6-07F9-497D-B0BB-7FC0B70378CE}" type="pres">
      <dgm:prSet presAssocID="{AE64E7D9-D6AD-4C06-A2CA-B35C539B882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DE5ADB-FF60-4F69-B2C9-ACF94E3D4876}" type="pres">
      <dgm:prSet presAssocID="{70DB3474-AED5-48BE-88E7-A31DDA52D2F4}" presName="parTrans" presStyleLbl="sibTrans2D1" presStyleIdx="4" presStyleCnt="5"/>
      <dgm:spPr/>
      <dgm:t>
        <a:bodyPr/>
        <a:lstStyle/>
        <a:p>
          <a:endParaRPr lang="en-US"/>
        </a:p>
      </dgm:t>
    </dgm:pt>
    <dgm:pt modelId="{7BD798BB-E611-4976-B24F-788113B68338}" type="pres">
      <dgm:prSet presAssocID="{70DB3474-AED5-48BE-88E7-A31DDA52D2F4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FA94BDF3-F4BB-4A0D-B985-A0D8D52A4CAA}" type="pres">
      <dgm:prSet presAssocID="{68C9C6A5-1F07-4C92-97A8-34FF30EE724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B8D573-ABC9-49D0-8824-AB0AE655E026}" type="presOf" srcId="{70DB3474-AED5-48BE-88E7-A31DDA52D2F4}" destId="{46DE5ADB-FF60-4F69-B2C9-ACF94E3D4876}" srcOrd="0" destOrd="0" presId="urn:microsoft.com/office/officeart/2005/8/layout/radial5"/>
    <dgm:cxn modelId="{0894AB4B-807F-4BC0-96B9-B005FE798B64}" type="presOf" srcId="{1AEE2C90-A5F9-4E35-B686-22C9292DAB2C}" destId="{D0B8F8A3-031A-41B3-837F-A2FF1A17E317}" srcOrd="0" destOrd="0" presId="urn:microsoft.com/office/officeart/2005/8/layout/radial5"/>
    <dgm:cxn modelId="{F1ACC7E6-9E94-4196-8C43-529EA606E5E7}" type="presOf" srcId="{1BCF8B41-B902-4114-9CDC-0D9C0EDDB403}" destId="{BEB99AC0-6E1B-469A-8D19-C3ED04A39F0E}" srcOrd="0" destOrd="0" presId="urn:microsoft.com/office/officeart/2005/8/layout/radial5"/>
    <dgm:cxn modelId="{48C748EC-B826-4818-A1E8-D3A1A43E84C9}" type="presOf" srcId="{D1852CA6-F94B-4934-8956-76DC7201F4A3}" destId="{C317043A-D665-41BB-AFFE-C2FB89EE8299}" srcOrd="1" destOrd="0" presId="urn:microsoft.com/office/officeart/2005/8/layout/radial5"/>
    <dgm:cxn modelId="{6ECC3968-94F6-4CCD-9813-D73648B8DA6E}" srcId="{3B8FFB14-0309-4ACC-92E4-3D48788C1406}" destId="{7B86D5C8-634E-46D9-A50F-D1E8112EDBEC}" srcOrd="0" destOrd="0" parTransId="{1AEE2C90-A5F9-4E35-B686-22C9292DAB2C}" sibTransId="{E53EDD8F-C534-41FC-BB51-CD8688417381}"/>
    <dgm:cxn modelId="{CE97775A-3A24-450D-B399-26C72537DE0A}" type="presOf" srcId="{70DB3474-AED5-48BE-88E7-A31DDA52D2F4}" destId="{7BD798BB-E611-4976-B24F-788113B68338}" srcOrd="1" destOrd="0" presId="urn:microsoft.com/office/officeart/2005/8/layout/radial5"/>
    <dgm:cxn modelId="{151A5E89-F0D1-4BC5-80ED-B1BFB53428FD}" type="presOf" srcId="{7B86D5C8-634E-46D9-A50F-D1E8112EDBEC}" destId="{310A0686-32AD-4781-9BF6-ABB1BB38BC48}" srcOrd="0" destOrd="0" presId="urn:microsoft.com/office/officeart/2005/8/layout/radial5"/>
    <dgm:cxn modelId="{20EA8D37-1609-4C9F-98E2-161AEC2F6ACA}" type="presOf" srcId="{66AEC7A0-395C-4D09-BA38-7A0BE5CF27C9}" destId="{D14A933F-F898-45D3-B150-29CE7AA17030}" srcOrd="1" destOrd="0" presId="urn:microsoft.com/office/officeart/2005/8/layout/radial5"/>
    <dgm:cxn modelId="{2C1F7563-D3F9-4F19-8C13-7C36F733E42B}" type="presOf" srcId="{1AEE2C90-A5F9-4E35-B686-22C9292DAB2C}" destId="{55258210-687E-466D-A230-0D27D6BEBE2F}" srcOrd="1" destOrd="0" presId="urn:microsoft.com/office/officeart/2005/8/layout/radial5"/>
    <dgm:cxn modelId="{96331E5B-C571-468E-B0A5-3BD2959EB400}" srcId="{3B8FFB14-0309-4ACC-92E4-3D48788C1406}" destId="{68C9C6A5-1F07-4C92-97A8-34FF30EE7241}" srcOrd="4" destOrd="0" parTransId="{70DB3474-AED5-48BE-88E7-A31DDA52D2F4}" sibTransId="{ED9BFE3C-04B6-46A9-8103-DB45F956C343}"/>
    <dgm:cxn modelId="{BF1BB482-D956-4824-A46E-F856490C6DFE}" type="presOf" srcId="{DC2F3018-FC3C-4EE9-9408-7E1B169A363D}" destId="{80925CE6-E90E-4A8C-8EE3-854EE3A0D291}" srcOrd="0" destOrd="0" presId="urn:microsoft.com/office/officeart/2005/8/layout/radial5"/>
    <dgm:cxn modelId="{3123D7ED-AA1D-46BF-B909-0B2BFF334CB3}" type="presOf" srcId="{66AEC7A0-395C-4D09-BA38-7A0BE5CF27C9}" destId="{0C8B8A1A-D292-412F-8DBC-7A2E660A3397}" srcOrd="0" destOrd="0" presId="urn:microsoft.com/office/officeart/2005/8/layout/radial5"/>
    <dgm:cxn modelId="{A5156484-6EE1-448D-AA57-E4CA1A6FA2A9}" type="presOf" srcId="{7B29B745-8852-4FC8-AA60-75E76F63AC4D}" destId="{0861CC90-217A-4024-ADDE-45FFD765FF1F}" srcOrd="0" destOrd="0" presId="urn:microsoft.com/office/officeart/2005/8/layout/radial5"/>
    <dgm:cxn modelId="{C9F8012D-3D58-43F8-9199-F7E9C300A874}" type="presOf" srcId="{D1852CA6-F94B-4934-8956-76DC7201F4A3}" destId="{BFC3799C-3393-479C-8984-BB328C091A1F}" srcOrd="0" destOrd="0" presId="urn:microsoft.com/office/officeart/2005/8/layout/radial5"/>
    <dgm:cxn modelId="{A8A1845B-C05D-47B8-BED9-5F64CC5D9B4F}" srcId="{DC2F3018-FC3C-4EE9-9408-7E1B169A363D}" destId="{3B8FFB14-0309-4ACC-92E4-3D48788C1406}" srcOrd="0" destOrd="0" parTransId="{12F17744-9583-4590-8404-B5624928C73A}" sibTransId="{C7BBB613-604B-42CA-A5FD-04FD5D72AAE2}"/>
    <dgm:cxn modelId="{8286C921-B6A1-447B-86DE-42F7A0B45418}" type="presOf" srcId="{AE973910-085A-4EFB-AD9F-B52C378F11AE}" destId="{9763AE49-B944-47D6-8C30-AD84F81EECCC}" srcOrd="0" destOrd="0" presId="urn:microsoft.com/office/officeart/2005/8/layout/radial5"/>
    <dgm:cxn modelId="{4DD72D86-5F91-4F46-A7FC-67C17EB25F73}" type="presOf" srcId="{68C9C6A5-1F07-4C92-97A8-34FF30EE7241}" destId="{FA94BDF3-F4BB-4A0D-B985-A0D8D52A4CAA}" srcOrd="0" destOrd="0" presId="urn:microsoft.com/office/officeart/2005/8/layout/radial5"/>
    <dgm:cxn modelId="{803E9FDE-E372-4409-8C7D-28C433C20BEF}" type="presOf" srcId="{3B8FFB14-0309-4ACC-92E4-3D48788C1406}" destId="{118A185E-7268-48C9-9863-CADBCAE76C55}" srcOrd="0" destOrd="0" presId="urn:microsoft.com/office/officeart/2005/8/layout/radial5"/>
    <dgm:cxn modelId="{E679DC6E-DAD4-41B3-A54A-5DE2423C42FD}" type="presOf" srcId="{AE64E7D9-D6AD-4C06-A2CA-B35C539B8823}" destId="{DB6BD1F6-07F9-497D-B0BB-7FC0B70378CE}" srcOrd="0" destOrd="0" presId="urn:microsoft.com/office/officeart/2005/8/layout/radial5"/>
    <dgm:cxn modelId="{D00A0147-98D0-43D9-8D1B-A20D5D170266}" srcId="{3B8FFB14-0309-4ACC-92E4-3D48788C1406}" destId="{1BCF8B41-B902-4114-9CDC-0D9C0EDDB403}" srcOrd="2" destOrd="0" parTransId="{7B29B745-8852-4FC8-AA60-75E76F63AC4D}" sibTransId="{57AEB79F-36B7-42D6-A35E-CAF942340DE6}"/>
    <dgm:cxn modelId="{08663CC7-5883-4897-ACC9-28047E8EC67F}" type="presOf" srcId="{7B29B745-8852-4FC8-AA60-75E76F63AC4D}" destId="{A4840B8B-7FB3-4A35-863D-C2B7BAD09DB5}" srcOrd="1" destOrd="0" presId="urn:microsoft.com/office/officeart/2005/8/layout/radial5"/>
    <dgm:cxn modelId="{6BA41312-21DB-4C4C-8FF0-B2D993D805AD}" srcId="{3B8FFB14-0309-4ACC-92E4-3D48788C1406}" destId="{AE64E7D9-D6AD-4C06-A2CA-B35C539B8823}" srcOrd="3" destOrd="0" parTransId="{D1852CA6-F94B-4934-8956-76DC7201F4A3}" sibTransId="{CD46EAF1-4F80-4C48-8F0A-0B8A34CB7C0C}"/>
    <dgm:cxn modelId="{B19CC394-6684-4D6E-AA0A-0C6026D93798}" srcId="{3B8FFB14-0309-4ACC-92E4-3D48788C1406}" destId="{AE973910-085A-4EFB-AD9F-B52C378F11AE}" srcOrd="1" destOrd="0" parTransId="{66AEC7A0-395C-4D09-BA38-7A0BE5CF27C9}" sibTransId="{60292755-57E0-43BB-ACF7-F8975CD9C587}"/>
    <dgm:cxn modelId="{E0525D5B-53C6-4593-B8F9-C5EA619DA11C}" type="presParOf" srcId="{80925CE6-E90E-4A8C-8EE3-854EE3A0D291}" destId="{118A185E-7268-48C9-9863-CADBCAE76C55}" srcOrd="0" destOrd="0" presId="urn:microsoft.com/office/officeart/2005/8/layout/radial5"/>
    <dgm:cxn modelId="{33CAFF1F-AA76-409E-A370-16299554A258}" type="presParOf" srcId="{80925CE6-E90E-4A8C-8EE3-854EE3A0D291}" destId="{D0B8F8A3-031A-41B3-837F-A2FF1A17E317}" srcOrd="1" destOrd="0" presId="urn:microsoft.com/office/officeart/2005/8/layout/radial5"/>
    <dgm:cxn modelId="{B11C46C1-2215-4018-A783-C23D9C04CCD1}" type="presParOf" srcId="{D0B8F8A3-031A-41B3-837F-A2FF1A17E317}" destId="{55258210-687E-466D-A230-0D27D6BEBE2F}" srcOrd="0" destOrd="0" presId="urn:microsoft.com/office/officeart/2005/8/layout/radial5"/>
    <dgm:cxn modelId="{E02A761B-2398-40CF-9468-D45A66970EA1}" type="presParOf" srcId="{80925CE6-E90E-4A8C-8EE3-854EE3A0D291}" destId="{310A0686-32AD-4781-9BF6-ABB1BB38BC48}" srcOrd="2" destOrd="0" presId="urn:microsoft.com/office/officeart/2005/8/layout/radial5"/>
    <dgm:cxn modelId="{1C1B5B70-A987-49D9-B177-B90BB744A871}" type="presParOf" srcId="{80925CE6-E90E-4A8C-8EE3-854EE3A0D291}" destId="{0C8B8A1A-D292-412F-8DBC-7A2E660A3397}" srcOrd="3" destOrd="0" presId="urn:microsoft.com/office/officeart/2005/8/layout/radial5"/>
    <dgm:cxn modelId="{EA85FF0E-0A9E-4A79-81FD-234AE9E58FD5}" type="presParOf" srcId="{0C8B8A1A-D292-412F-8DBC-7A2E660A3397}" destId="{D14A933F-F898-45D3-B150-29CE7AA17030}" srcOrd="0" destOrd="0" presId="urn:microsoft.com/office/officeart/2005/8/layout/radial5"/>
    <dgm:cxn modelId="{C437CC8A-B129-45FC-9E8E-B6C64098DD13}" type="presParOf" srcId="{80925CE6-E90E-4A8C-8EE3-854EE3A0D291}" destId="{9763AE49-B944-47D6-8C30-AD84F81EECCC}" srcOrd="4" destOrd="0" presId="urn:microsoft.com/office/officeart/2005/8/layout/radial5"/>
    <dgm:cxn modelId="{9D1F7961-2228-4955-8367-F10F025864BC}" type="presParOf" srcId="{80925CE6-E90E-4A8C-8EE3-854EE3A0D291}" destId="{0861CC90-217A-4024-ADDE-45FFD765FF1F}" srcOrd="5" destOrd="0" presId="urn:microsoft.com/office/officeart/2005/8/layout/radial5"/>
    <dgm:cxn modelId="{732712CC-E872-4DA9-B6CE-2FF706E96D20}" type="presParOf" srcId="{0861CC90-217A-4024-ADDE-45FFD765FF1F}" destId="{A4840B8B-7FB3-4A35-863D-C2B7BAD09DB5}" srcOrd="0" destOrd="0" presId="urn:microsoft.com/office/officeart/2005/8/layout/radial5"/>
    <dgm:cxn modelId="{1F175066-A21B-43DC-A280-F87316B43EFC}" type="presParOf" srcId="{80925CE6-E90E-4A8C-8EE3-854EE3A0D291}" destId="{BEB99AC0-6E1B-469A-8D19-C3ED04A39F0E}" srcOrd="6" destOrd="0" presId="urn:microsoft.com/office/officeart/2005/8/layout/radial5"/>
    <dgm:cxn modelId="{527BEF43-D12B-4CE6-8B40-CF375CE75290}" type="presParOf" srcId="{80925CE6-E90E-4A8C-8EE3-854EE3A0D291}" destId="{BFC3799C-3393-479C-8984-BB328C091A1F}" srcOrd="7" destOrd="0" presId="urn:microsoft.com/office/officeart/2005/8/layout/radial5"/>
    <dgm:cxn modelId="{D215615E-81E7-454F-B326-A41CF8610712}" type="presParOf" srcId="{BFC3799C-3393-479C-8984-BB328C091A1F}" destId="{C317043A-D665-41BB-AFFE-C2FB89EE8299}" srcOrd="0" destOrd="0" presId="urn:microsoft.com/office/officeart/2005/8/layout/radial5"/>
    <dgm:cxn modelId="{908F650B-B397-4D2C-AF91-7F2F0BFF5CF9}" type="presParOf" srcId="{80925CE6-E90E-4A8C-8EE3-854EE3A0D291}" destId="{DB6BD1F6-07F9-497D-B0BB-7FC0B70378CE}" srcOrd="8" destOrd="0" presId="urn:microsoft.com/office/officeart/2005/8/layout/radial5"/>
    <dgm:cxn modelId="{7DB38D92-C1E8-4FA2-AF0E-7BECCA4F9C81}" type="presParOf" srcId="{80925CE6-E90E-4A8C-8EE3-854EE3A0D291}" destId="{46DE5ADB-FF60-4F69-B2C9-ACF94E3D4876}" srcOrd="9" destOrd="0" presId="urn:microsoft.com/office/officeart/2005/8/layout/radial5"/>
    <dgm:cxn modelId="{9C426144-F87B-4023-9028-EE8ECE8A0869}" type="presParOf" srcId="{46DE5ADB-FF60-4F69-B2C9-ACF94E3D4876}" destId="{7BD798BB-E611-4976-B24F-788113B68338}" srcOrd="0" destOrd="0" presId="urn:microsoft.com/office/officeart/2005/8/layout/radial5"/>
    <dgm:cxn modelId="{DEE53ABB-81CB-4BCB-8D50-1C16B270E740}" type="presParOf" srcId="{80925CE6-E90E-4A8C-8EE3-854EE3A0D291}" destId="{FA94BDF3-F4BB-4A0D-B985-A0D8D52A4CAA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547892-F5D2-4F72-8023-A15D6010055A}" type="doc">
      <dgm:prSet loTypeId="urn:microsoft.com/office/officeart/2005/8/layout/hProcess4" loCatId="process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E27DB26-7D1C-48C6-AE23-A2DDA57E2833}">
      <dgm:prSet phldrT="[Text]"/>
      <dgm:spPr/>
      <dgm:t>
        <a:bodyPr/>
        <a:lstStyle/>
        <a:p>
          <a:r>
            <a:rPr lang="en-US" dirty="0" smtClean="0"/>
            <a:t>Facility</a:t>
          </a:r>
          <a:endParaRPr lang="en-US" dirty="0"/>
        </a:p>
      </dgm:t>
    </dgm:pt>
    <dgm:pt modelId="{FA66D4CB-AE0A-4A91-A49B-835DCB4AA1D0}" type="parTrans" cxnId="{61EAECFA-67B5-4E72-B7D4-5C6EA7EC562D}">
      <dgm:prSet/>
      <dgm:spPr/>
      <dgm:t>
        <a:bodyPr/>
        <a:lstStyle/>
        <a:p>
          <a:endParaRPr lang="en-US"/>
        </a:p>
      </dgm:t>
    </dgm:pt>
    <dgm:pt modelId="{7F71330C-5694-469A-93D9-D2FF62B99F8B}" type="sibTrans" cxnId="{61EAECFA-67B5-4E72-B7D4-5C6EA7EC562D}">
      <dgm:prSet/>
      <dgm:spPr/>
      <dgm:t>
        <a:bodyPr/>
        <a:lstStyle/>
        <a:p>
          <a:endParaRPr lang="en-US"/>
        </a:p>
      </dgm:t>
    </dgm:pt>
    <dgm:pt modelId="{BD7B12ED-0954-4C1A-B593-655A03E86C13}">
      <dgm:prSet phldrT="[Text]"/>
      <dgm:spPr/>
      <dgm:t>
        <a:bodyPr/>
        <a:lstStyle/>
        <a:p>
          <a:r>
            <a:rPr lang="en-US" dirty="0" smtClean="0"/>
            <a:t>Research Market</a:t>
          </a:r>
          <a:endParaRPr lang="en-US" dirty="0"/>
        </a:p>
      </dgm:t>
    </dgm:pt>
    <dgm:pt modelId="{787ADF21-35C8-4284-8F84-F64BAAE5DBAC}" type="parTrans" cxnId="{B8547F72-1D13-493F-9354-90FF87B101EB}">
      <dgm:prSet/>
      <dgm:spPr/>
      <dgm:t>
        <a:bodyPr/>
        <a:lstStyle/>
        <a:p>
          <a:endParaRPr lang="en-US"/>
        </a:p>
      </dgm:t>
    </dgm:pt>
    <dgm:pt modelId="{4C465EA6-182E-4F01-9958-AB9B50C12697}" type="sibTrans" cxnId="{B8547F72-1D13-493F-9354-90FF87B101EB}">
      <dgm:prSet/>
      <dgm:spPr/>
      <dgm:t>
        <a:bodyPr/>
        <a:lstStyle/>
        <a:p>
          <a:endParaRPr lang="en-US"/>
        </a:p>
      </dgm:t>
    </dgm:pt>
    <dgm:pt modelId="{16125F81-A8D7-49DF-B65A-F4C9C9385D24}">
      <dgm:prSet phldrT="[Text]"/>
      <dgm:spPr/>
      <dgm:t>
        <a:bodyPr/>
        <a:lstStyle/>
        <a:p>
          <a:r>
            <a:rPr lang="en-US" dirty="0" smtClean="0"/>
            <a:t>Contact</a:t>
          </a:r>
          <a:endParaRPr lang="en-US" dirty="0"/>
        </a:p>
      </dgm:t>
    </dgm:pt>
    <dgm:pt modelId="{50207405-205B-447F-998C-C2B88E90171E}" type="parTrans" cxnId="{991C7D37-5A84-4032-85F5-9089CE758E2C}">
      <dgm:prSet/>
      <dgm:spPr/>
      <dgm:t>
        <a:bodyPr/>
        <a:lstStyle/>
        <a:p>
          <a:endParaRPr lang="en-US"/>
        </a:p>
      </dgm:t>
    </dgm:pt>
    <dgm:pt modelId="{4EF7C2E2-A01F-410E-85B7-0E10B77021D2}" type="sibTrans" cxnId="{991C7D37-5A84-4032-85F5-9089CE758E2C}">
      <dgm:prSet/>
      <dgm:spPr/>
      <dgm:t>
        <a:bodyPr/>
        <a:lstStyle/>
        <a:p>
          <a:endParaRPr lang="en-US"/>
        </a:p>
      </dgm:t>
    </dgm:pt>
    <dgm:pt modelId="{05E31138-A8E3-4872-A248-CAB16350F07F}">
      <dgm:prSet phldrT="[Text]"/>
      <dgm:spPr/>
      <dgm:t>
        <a:bodyPr/>
        <a:lstStyle/>
        <a:p>
          <a:r>
            <a:rPr lang="en-US" dirty="0" smtClean="0"/>
            <a:t>Management</a:t>
          </a:r>
          <a:endParaRPr lang="en-US" dirty="0"/>
        </a:p>
      </dgm:t>
    </dgm:pt>
    <dgm:pt modelId="{2AE3CD77-A462-4841-92DE-61D832BE0A51}" type="parTrans" cxnId="{2952B684-7B70-4633-B064-07279C22F7D3}">
      <dgm:prSet/>
      <dgm:spPr/>
      <dgm:t>
        <a:bodyPr/>
        <a:lstStyle/>
        <a:p>
          <a:endParaRPr lang="en-US"/>
        </a:p>
      </dgm:t>
    </dgm:pt>
    <dgm:pt modelId="{3EEBF4B8-72CF-41E7-B8DC-A0EFEF36371B}" type="sibTrans" cxnId="{2952B684-7B70-4633-B064-07279C22F7D3}">
      <dgm:prSet/>
      <dgm:spPr/>
      <dgm:t>
        <a:bodyPr/>
        <a:lstStyle/>
        <a:p>
          <a:endParaRPr lang="en-US"/>
        </a:p>
      </dgm:t>
    </dgm:pt>
    <dgm:pt modelId="{5CE94359-CAEB-4F7A-9A63-46B44BD60258}">
      <dgm:prSet phldrT="[Text]"/>
      <dgm:spPr/>
      <dgm:t>
        <a:bodyPr/>
        <a:lstStyle/>
        <a:p>
          <a:r>
            <a:rPr lang="en-US" dirty="0" smtClean="0"/>
            <a:t>Appoint Director</a:t>
          </a:r>
          <a:endParaRPr lang="en-US" dirty="0"/>
        </a:p>
      </dgm:t>
    </dgm:pt>
    <dgm:pt modelId="{AD4435F8-2EEB-40B0-915C-61929410D061}" type="parTrans" cxnId="{B9479B23-076D-474C-827B-83AFEF9B4624}">
      <dgm:prSet/>
      <dgm:spPr/>
      <dgm:t>
        <a:bodyPr/>
        <a:lstStyle/>
        <a:p>
          <a:endParaRPr lang="en-US"/>
        </a:p>
      </dgm:t>
    </dgm:pt>
    <dgm:pt modelId="{B2F6C3A9-F47C-4D8E-9912-B4B4E7AC5C5B}" type="sibTrans" cxnId="{B9479B23-076D-474C-827B-83AFEF9B4624}">
      <dgm:prSet/>
      <dgm:spPr/>
      <dgm:t>
        <a:bodyPr/>
        <a:lstStyle/>
        <a:p>
          <a:endParaRPr lang="en-US"/>
        </a:p>
      </dgm:t>
    </dgm:pt>
    <dgm:pt modelId="{F630086A-E512-43DC-82BF-252774B542D3}">
      <dgm:prSet phldrT="[Text]"/>
      <dgm:spPr/>
      <dgm:t>
        <a:bodyPr/>
        <a:lstStyle/>
        <a:p>
          <a:r>
            <a:rPr lang="en-US" dirty="0" smtClean="0"/>
            <a:t>Higher Management</a:t>
          </a:r>
          <a:endParaRPr lang="en-US" dirty="0"/>
        </a:p>
      </dgm:t>
    </dgm:pt>
    <dgm:pt modelId="{AB99C7C3-3D13-402B-87D9-7EB9777A7FEB}" type="parTrans" cxnId="{245C2221-F5B3-49D6-8F10-DF0225AB200C}">
      <dgm:prSet/>
      <dgm:spPr/>
      <dgm:t>
        <a:bodyPr/>
        <a:lstStyle/>
        <a:p>
          <a:endParaRPr lang="en-US"/>
        </a:p>
      </dgm:t>
    </dgm:pt>
    <dgm:pt modelId="{770BB846-8A07-4792-9553-88EA2587059E}" type="sibTrans" cxnId="{245C2221-F5B3-49D6-8F10-DF0225AB200C}">
      <dgm:prSet/>
      <dgm:spPr/>
      <dgm:t>
        <a:bodyPr/>
        <a:lstStyle/>
        <a:p>
          <a:endParaRPr lang="en-US"/>
        </a:p>
      </dgm:t>
    </dgm:pt>
    <dgm:pt modelId="{A5C69F3A-1120-4ADB-8454-C9F4F023A7AE}">
      <dgm:prSet phldrT="[Text]"/>
      <dgm:spPr/>
      <dgm:t>
        <a:bodyPr/>
        <a:lstStyle/>
        <a:p>
          <a:r>
            <a:rPr lang="en-US" dirty="0" smtClean="0"/>
            <a:t>Equipment</a:t>
          </a:r>
          <a:endParaRPr lang="en-US" dirty="0"/>
        </a:p>
      </dgm:t>
    </dgm:pt>
    <dgm:pt modelId="{D8175B04-CD04-4391-88CE-5B2A6253CD5A}" type="parTrans" cxnId="{5FBB8BB1-06AE-4A1A-8808-02C0CCD777E8}">
      <dgm:prSet/>
      <dgm:spPr/>
      <dgm:t>
        <a:bodyPr/>
        <a:lstStyle/>
        <a:p>
          <a:endParaRPr lang="en-US"/>
        </a:p>
      </dgm:t>
    </dgm:pt>
    <dgm:pt modelId="{592A9A7F-7D34-40F0-A560-D3C4C9AAEA02}" type="sibTrans" cxnId="{5FBB8BB1-06AE-4A1A-8808-02C0CCD777E8}">
      <dgm:prSet/>
      <dgm:spPr/>
      <dgm:t>
        <a:bodyPr/>
        <a:lstStyle/>
        <a:p>
          <a:endParaRPr lang="en-US"/>
        </a:p>
      </dgm:t>
    </dgm:pt>
    <dgm:pt modelId="{CAED46BF-5D0B-4968-8FDA-4F4B8B6EE0FE}">
      <dgm:prSet phldrT="[Text]"/>
      <dgm:spPr/>
      <dgm:t>
        <a:bodyPr/>
        <a:lstStyle/>
        <a:p>
          <a:r>
            <a:rPr lang="en-US" dirty="0" smtClean="0"/>
            <a:t>Needs Assessment</a:t>
          </a:r>
          <a:endParaRPr lang="en-US" dirty="0"/>
        </a:p>
      </dgm:t>
    </dgm:pt>
    <dgm:pt modelId="{DB98E62B-3704-4C73-BF10-760F2608B776}" type="parTrans" cxnId="{C201A263-9996-45BC-82B6-2AE28BB60D4C}">
      <dgm:prSet/>
      <dgm:spPr/>
      <dgm:t>
        <a:bodyPr/>
        <a:lstStyle/>
        <a:p>
          <a:endParaRPr lang="en-US"/>
        </a:p>
      </dgm:t>
    </dgm:pt>
    <dgm:pt modelId="{ADC6EAB6-D412-4029-BBF3-FBBB85663FB1}" type="sibTrans" cxnId="{C201A263-9996-45BC-82B6-2AE28BB60D4C}">
      <dgm:prSet/>
      <dgm:spPr/>
      <dgm:t>
        <a:bodyPr/>
        <a:lstStyle/>
        <a:p>
          <a:endParaRPr lang="en-US"/>
        </a:p>
      </dgm:t>
    </dgm:pt>
    <dgm:pt modelId="{C41B69F0-ACDC-49D0-AAEB-9AD2C9BC0A02}">
      <dgm:prSet phldrT="[Text]"/>
      <dgm:spPr/>
      <dgm:t>
        <a:bodyPr/>
        <a:lstStyle/>
        <a:p>
          <a:r>
            <a:rPr lang="en-US" dirty="0" smtClean="0"/>
            <a:t>Identify Technology</a:t>
          </a:r>
          <a:endParaRPr lang="en-US" dirty="0"/>
        </a:p>
      </dgm:t>
    </dgm:pt>
    <dgm:pt modelId="{01C15223-D7E6-4AE6-919E-9EB7B8052D0E}" type="parTrans" cxnId="{1620BB79-D1FD-45AF-8C3D-63A2003FA0EF}">
      <dgm:prSet/>
      <dgm:spPr/>
      <dgm:t>
        <a:bodyPr/>
        <a:lstStyle/>
        <a:p>
          <a:endParaRPr lang="en-US"/>
        </a:p>
      </dgm:t>
    </dgm:pt>
    <dgm:pt modelId="{315A350C-3F09-4676-A1DC-E2B58EB76D17}" type="sibTrans" cxnId="{1620BB79-D1FD-45AF-8C3D-63A2003FA0EF}">
      <dgm:prSet/>
      <dgm:spPr/>
      <dgm:t>
        <a:bodyPr/>
        <a:lstStyle/>
        <a:p>
          <a:endParaRPr lang="en-US"/>
        </a:p>
      </dgm:t>
    </dgm:pt>
    <dgm:pt modelId="{B660BA5A-E690-4895-82AF-DBD685748CCD}" type="pres">
      <dgm:prSet presAssocID="{92547892-F5D2-4F72-8023-A15D601005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4170CF-2F90-4944-A800-B321B1AAAAFB}" type="pres">
      <dgm:prSet presAssocID="{92547892-F5D2-4F72-8023-A15D6010055A}" presName="tSp" presStyleCnt="0"/>
      <dgm:spPr/>
    </dgm:pt>
    <dgm:pt modelId="{61B9065C-C66B-47A5-AB48-43668EF25996}" type="pres">
      <dgm:prSet presAssocID="{92547892-F5D2-4F72-8023-A15D6010055A}" presName="bSp" presStyleCnt="0"/>
      <dgm:spPr/>
    </dgm:pt>
    <dgm:pt modelId="{FF140C3C-D3EF-410B-82B8-646DEB186910}" type="pres">
      <dgm:prSet presAssocID="{92547892-F5D2-4F72-8023-A15D6010055A}" presName="process" presStyleCnt="0"/>
      <dgm:spPr/>
    </dgm:pt>
    <dgm:pt modelId="{777D681D-2629-411E-8CCB-87DBAA62BA12}" type="pres">
      <dgm:prSet presAssocID="{DE27DB26-7D1C-48C6-AE23-A2DDA57E2833}" presName="composite1" presStyleCnt="0"/>
      <dgm:spPr/>
    </dgm:pt>
    <dgm:pt modelId="{F36352AE-3A78-418A-A57D-1BF8E7215A8B}" type="pres">
      <dgm:prSet presAssocID="{DE27DB26-7D1C-48C6-AE23-A2DDA57E2833}" presName="dummyNode1" presStyleLbl="node1" presStyleIdx="0" presStyleCnt="3"/>
      <dgm:spPr/>
    </dgm:pt>
    <dgm:pt modelId="{5631BEDA-EF28-406A-9D79-154CE061FD19}" type="pres">
      <dgm:prSet presAssocID="{DE27DB26-7D1C-48C6-AE23-A2DDA57E2833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8A97E2-5C48-4D25-B024-3E4AFD4B5B78}" type="pres">
      <dgm:prSet presAssocID="{DE27DB26-7D1C-48C6-AE23-A2DDA57E2833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E9336-5E4D-4D51-8886-1B11AE8C7E00}" type="pres">
      <dgm:prSet presAssocID="{DE27DB26-7D1C-48C6-AE23-A2DDA57E2833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38505E-BE8F-4983-941C-C489BFEE790F}" type="pres">
      <dgm:prSet presAssocID="{DE27DB26-7D1C-48C6-AE23-A2DDA57E2833}" presName="connSite1" presStyleCnt="0"/>
      <dgm:spPr/>
    </dgm:pt>
    <dgm:pt modelId="{1F39B308-1D3B-4724-85FF-EB46594755AB}" type="pres">
      <dgm:prSet presAssocID="{7F71330C-5694-469A-93D9-D2FF62B99F8B}" presName="Name9" presStyleLbl="sibTrans2D1" presStyleIdx="0" presStyleCnt="2"/>
      <dgm:spPr/>
      <dgm:t>
        <a:bodyPr/>
        <a:lstStyle/>
        <a:p>
          <a:endParaRPr lang="en-US"/>
        </a:p>
      </dgm:t>
    </dgm:pt>
    <dgm:pt modelId="{4F23CBDE-3874-4C0E-A1A4-7E79681E4B54}" type="pres">
      <dgm:prSet presAssocID="{05E31138-A8E3-4872-A248-CAB16350F07F}" presName="composite2" presStyleCnt="0"/>
      <dgm:spPr/>
    </dgm:pt>
    <dgm:pt modelId="{E7F8B451-0FDA-4227-8F78-5F7C51829ECF}" type="pres">
      <dgm:prSet presAssocID="{05E31138-A8E3-4872-A248-CAB16350F07F}" presName="dummyNode2" presStyleLbl="node1" presStyleIdx="0" presStyleCnt="3"/>
      <dgm:spPr/>
    </dgm:pt>
    <dgm:pt modelId="{96DB99C1-98B9-4193-BB6A-49BE29D2B288}" type="pres">
      <dgm:prSet presAssocID="{05E31138-A8E3-4872-A248-CAB16350F07F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9FCFD-B06A-424D-8E9B-4FFA1B7C5CA5}" type="pres">
      <dgm:prSet presAssocID="{05E31138-A8E3-4872-A248-CAB16350F07F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3F4209-CA28-4678-A106-2389B53CA4D4}" type="pres">
      <dgm:prSet presAssocID="{05E31138-A8E3-4872-A248-CAB16350F07F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F633D4-A32D-499D-8C9B-03DE96967A5C}" type="pres">
      <dgm:prSet presAssocID="{05E31138-A8E3-4872-A248-CAB16350F07F}" presName="connSite2" presStyleCnt="0"/>
      <dgm:spPr/>
    </dgm:pt>
    <dgm:pt modelId="{4EF99417-567F-40ED-B694-1CA566CC6105}" type="pres">
      <dgm:prSet presAssocID="{3EEBF4B8-72CF-41E7-B8DC-A0EFEF36371B}" presName="Name18" presStyleLbl="sibTrans2D1" presStyleIdx="1" presStyleCnt="2"/>
      <dgm:spPr/>
      <dgm:t>
        <a:bodyPr/>
        <a:lstStyle/>
        <a:p>
          <a:endParaRPr lang="en-US"/>
        </a:p>
      </dgm:t>
    </dgm:pt>
    <dgm:pt modelId="{4E3CB73F-A297-4830-9828-7B5E9BFC0851}" type="pres">
      <dgm:prSet presAssocID="{A5C69F3A-1120-4ADB-8454-C9F4F023A7AE}" presName="composite1" presStyleCnt="0"/>
      <dgm:spPr/>
    </dgm:pt>
    <dgm:pt modelId="{651F646E-054B-4ADF-9067-9CC3F064FAE4}" type="pres">
      <dgm:prSet presAssocID="{A5C69F3A-1120-4ADB-8454-C9F4F023A7AE}" presName="dummyNode1" presStyleLbl="node1" presStyleIdx="1" presStyleCnt="3"/>
      <dgm:spPr/>
    </dgm:pt>
    <dgm:pt modelId="{0E156A00-16E5-49FF-9942-7CA4D0511306}" type="pres">
      <dgm:prSet presAssocID="{A5C69F3A-1120-4ADB-8454-C9F4F023A7AE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0972BC-8C24-44B2-A64F-8FB84558ECC4}" type="pres">
      <dgm:prSet presAssocID="{A5C69F3A-1120-4ADB-8454-C9F4F023A7A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0DB6E-0609-45EB-B39C-D6A182337A79}" type="pres">
      <dgm:prSet presAssocID="{A5C69F3A-1120-4ADB-8454-C9F4F023A7AE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EB4B89-D62B-405C-A2A2-B693EBBA0BA4}" type="pres">
      <dgm:prSet presAssocID="{A5C69F3A-1120-4ADB-8454-C9F4F023A7AE}" presName="connSite1" presStyleCnt="0"/>
      <dgm:spPr/>
    </dgm:pt>
  </dgm:ptLst>
  <dgm:cxnLst>
    <dgm:cxn modelId="{C201A263-9996-45BC-82B6-2AE28BB60D4C}" srcId="{A5C69F3A-1120-4ADB-8454-C9F4F023A7AE}" destId="{CAED46BF-5D0B-4968-8FDA-4F4B8B6EE0FE}" srcOrd="0" destOrd="0" parTransId="{DB98E62B-3704-4C73-BF10-760F2608B776}" sibTransId="{ADC6EAB6-D412-4029-BBF3-FBBB85663FB1}"/>
    <dgm:cxn modelId="{2952B684-7B70-4633-B064-07279C22F7D3}" srcId="{92547892-F5D2-4F72-8023-A15D6010055A}" destId="{05E31138-A8E3-4872-A248-CAB16350F07F}" srcOrd="1" destOrd="0" parTransId="{2AE3CD77-A462-4841-92DE-61D832BE0A51}" sibTransId="{3EEBF4B8-72CF-41E7-B8DC-A0EFEF36371B}"/>
    <dgm:cxn modelId="{1B8F0E71-B4CB-4BE1-92B1-BC3D68E39E9D}" type="presOf" srcId="{F630086A-E512-43DC-82BF-252774B542D3}" destId="{7F29FCFD-B06A-424D-8E9B-4FFA1B7C5CA5}" srcOrd="1" destOrd="1" presId="urn:microsoft.com/office/officeart/2005/8/layout/hProcess4"/>
    <dgm:cxn modelId="{5FBB8BB1-06AE-4A1A-8808-02C0CCD777E8}" srcId="{92547892-F5D2-4F72-8023-A15D6010055A}" destId="{A5C69F3A-1120-4ADB-8454-C9F4F023A7AE}" srcOrd="2" destOrd="0" parTransId="{D8175B04-CD04-4391-88CE-5B2A6253CD5A}" sibTransId="{592A9A7F-7D34-40F0-A560-D3C4C9AAEA02}"/>
    <dgm:cxn modelId="{B3D50DDD-A981-49C2-85A3-215CAB0C6151}" type="presOf" srcId="{CAED46BF-5D0B-4968-8FDA-4F4B8B6EE0FE}" destId="{FF0972BC-8C24-44B2-A64F-8FB84558ECC4}" srcOrd="1" destOrd="0" presId="urn:microsoft.com/office/officeart/2005/8/layout/hProcess4"/>
    <dgm:cxn modelId="{1620BB79-D1FD-45AF-8C3D-63A2003FA0EF}" srcId="{A5C69F3A-1120-4ADB-8454-C9F4F023A7AE}" destId="{C41B69F0-ACDC-49D0-AAEB-9AD2C9BC0A02}" srcOrd="1" destOrd="0" parTransId="{01C15223-D7E6-4AE6-919E-9EB7B8052D0E}" sibTransId="{315A350C-3F09-4676-A1DC-E2B58EB76D17}"/>
    <dgm:cxn modelId="{E9ADB2CB-6E0F-4DE8-B628-955FC9819750}" type="presOf" srcId="{92547892-F5D2-4F72-8023-A15D6010055A}" destId="{B660BA5A-E690-4895-82AF-DBD685748CCD}" srcOrd="0" destOrd="0" presId="urn:microsoft.com/office/officeart/2005/8/layout/hProcess4"/>
    <dgm:cxn modelId="{245C2221-F5B3-49D6-8F10-DF0225AB200C}" srcId="{05E31138-A8E3-4872-A248-CAB16350F07F}" destId="{F630086A-E512-43DC-82BF-252774B542D3}" srcOrd="1" destOrd="0" parTransId="{AB99C7C3-3D13-402B-87D9-7EB9777A7FEB}" sibTransId="{770BB846-8A07-4792-9553-88EA2587059E}"/>
    <dgm:cxn modelId="{B8547F72-1D13-493F-9354-90FF87B101EB}" srcId="{DE27DB26-7D1C-48C6-AE23-A2DDA57E2833}" destId="{BD7B12ED-0954-4C1A-B593-655A03E86C13}" srcOrd="0" destOrd="0" parTransId="{787ADF21-35C8-4284-8F84-F64BAAE5DBAC}" sibTransId="{4C465EA6-182E-4F01-9958-AB9B50C12697}"/>
    <dgm:cxn modelId="{F89B8B4B-44D1-4D4B-8DB9-3802692951B7}" type="presOf" srcId="{16125F81-A8D7-49DF-B65A-F4C9C9385D24}" destId="{5631BEDA-EF28-406A-9D79-154CE061FD19}" srcOrd="0" destOrd="1" presId="urn:microsoft.com/office/officeart/2005/8/layout/hProcess4"/>
    <dgm:cxn modelId="{AADD36F8-E57B-42AA-B51F-6AD78D53238F}" type="presOf" srcId="{CAED46BF-5D0B-4968-8FDA-4F4B8B6EE0FE}" destId="{0E156A00-16E5-49FF-9942-7CA4D0511306}" srcOrd="0" destOrd="0" presId="urn:microsoft.com/office/officeart/2005/8/layout/hProcess4"/>
    <dgm:cxn modelId="{9816208D-9E72-4B9A-8DB5-BFA34641089A}" type="presOf" srcId="{3EEBF4B8-72CF-41E7-B8DC-A0EFEF36371B}" destId="{4EF99417-567F-40ED-B694-1CA566CC6105}" srcOrd="0" destOrd="0" presId="urn:microsoft.com/office/officeart/2005/8/layout/hProcess4"/>
    <dgm:cxn modelId="{F6A4B89A-DAD4-4421-B638-20074E458866}" type="presOf" srcId="{5CE94359-CAEB-4F7A-9A63-46B44BD60258}" destId="{96DB99C1-98B9-4193-BB6A-49BE29D2B288}" srcOrd="0" destOrd="0" presId="urn:microsoft.com/office/officeart/2005/8/layout/hProcess4"/>
    <dgm:cxn modelId="{B9479B23-076D-474C-827B-83AFEF9B4624}" srcId="{05E31138-A8E3-4872-A248-CAB16350F07F}" destId="{5CE94359-CAEB-4F7A-9A63-46B44BD60258}" srcOrd="0" destOrd="0" parTransId="{AD4435F8-2EEB-40B0-915C-61929410D061}" sibTransId="{B2F6C3A9-F47C-4D8E-9912-B4B4E7AC5C5B}"/>
    <dgm:cxn modelId="{E6C6F615-D28F-45B1-AAB8-21D31F7D7AAF}" type="presOf" srcId="{DE27DB26-7D1C-48C6-AE23-A2DDA57E2833}" destId="{080E9336-5E4D-4D51-8886-1B11AE8C7E00}" srcOrd="0" destOrd="0" presId="urn:microsoft.com/office/officeart/2005/8/layout/hProcess4"/>
    <dgm:cxn modelId="{61EAECFA-67B5-4E72-B7D4-5C6EA7EC562D}" srcId="{92547892-F5D2-4F72-8023-A15D6010055A}" destId="{DE27DB26-7D1C-48C6-AE23-A2DDA57E2833}" srcOrd="0" destOrd="0" parTransId="{FA66D4CB-AE0A-4A91-A49B-835DCB4AA1D0}" sibTransId="{7F71330C-5694-469A-93D9-D2FF62B99F8B}"/>
    <dgm:cxn modelId="{F4A864B9-1309-4E1F-BD52-61CF2CA2EF80}" type="presOf" srcId="{7F71330C-5694-469A-93D9-D2FF62B99F8B}" destId="{1F39B308-1D3B-4724-85FF-EB46594755AB}" srcOrd="0" destOrd="0" presId="urn:microsoft.com/office/officeart/2005/8/layout/hProcess4"/>
    <dgm:cxn modelId="{991C7D37-5A84-4032-85F5-9089CE758E2C}" srcId="{DE27DB26-7D1C-48C6-AE23-A2DDA57E2833}" destId="{16125F81-A8D7-49DF-B65A-F4C9C9385D24}" srcOrd="1" destOrd="0" parTransId="{50207405-205B-447F-998C-C2B88E90171E}" sibTransId="{4EF7C2E2-A01F-410E-85B7-0E10B77021D2}"/>
    <dgm:cxn modelId="{6045AF62-C785-4F92-BE18-AC02F41B3C95}" type="presOf" srcId="{C41B69F0-ACDC-49D0-AAEB-9AD2C9BC0A02}" destId="{FF0972BC-8C24-44B2-A64F-8FB84558ECC4}" srcOrd="1" destOrd="1" presId="urn:microsoft.com/office/officeart/2005/8/layout/hProcess4"/>
    <dgm:cxn modelId="{14EBAFAF-5B43-46BA-85B8-1871EEABAA63}" type="presOf" srcId="{F630086A-E512-43DC-82BF-252774B542D3}" destId="{96DB99C1-98B9-4193-BB6A-49BE29D2B288}" srcOrd="0" destOrd="1" presId="urn:microsoft.com/office/officeart/2005/8/layout/hProcess4"/>
    <dgm:cxn modelId="{0BA8AEA3-F70C-4BFF-BBAF-2BF1BF2108D5}" type="presOf" srcId="{5CE94359-CAEB-4F7A-9A63-46B44BD60258}" destId="{7F29FCFD-B06A-424D-8E9B-4FFA1B7C5CA5}" srcOrd="1" destOrd="0" presId="urn:microsoft.com/office/officeart/2005/8/layout/hProcess4"/>
    <dgm:cxn modelId="{1BDEEB90-7659-4D70-BCB7-F94B4E076871}" type="presOf" srcId="{C41B69F0-ACDC-49D0-AAEB-9AD2C9BC0A02}" destId="{0E156A00-16E5-49FF-9942-7CA4D0511306}" srcOrd="0" destOrd="1" presId="urn:microsoft.com/office/officeart/2005/8/layout/hProcess4"/>
    <dgm:cxn modelId="{01C5B359-4DBD-4784-9FDE-E0EA5721FCD2}" type="presOf" srcId="{05E31138-A8E3-4872-A248-CAB16350F07F}" destId="{063F4209-CA28-4678-A106-2389B53CA4D4}" srcOrd="0" destOrd="0" presId="urn:microsoft.com/office/officeart/2005/8/layout/hProcess4"/>
    <dgm:cxn modelId="{482F3A40-9322-4136-BD67-DFEAF0F3C992}" type="presOf" srcId="{A5C69F3A-1120-4ADB-8454-C9F4F023A7AE}" destId="{E910DB6E-0609-45EB-B39C-D6A182337A79}" srcOrd="0" destOrd="0" presId="urn:microsoft.com/office/officeart/2005/8/layout/hProcess4"/>
    <dgm:cxn modelId="{7AAF7D97-887C-4343-8D12-AFB569964036}" type="presOf" srcId="{16125F81-A8D7-49DF-B65A-F4C9C9385D24}" destId="{9A8A97E2-5C48-4D25-B024-3E4AFD4B5B78}" srcOrd="1" destOrd="1" presId="urn:microsoft.com/office/officeart/2005/8/layout/hProcess4"/>
    <dgm:cxn modelId="{F3688E4B-6E86-4C99-8913-CA12A36CA056}" type="presOf" srcId="{BD7B12ED-0954-4C1A-B593-655A03E86C13}" destId="{9A8A97E2-5C48-4D25-B024-3E4AFD4B5B78}" srcOrd="1" destOrd="0" presId="urn:microsoft.com/office/officeart/2005/8/layout/hProcess4"/>
    <dgm:cxn modelId="{5E41A716-230B-47EC-9BF1-CCC5085310E7}" type="presOf" srcId="{BD7B12ED-0954-4C1A-B593-655A03E86C13}" destId="{5631BEDA-EF28-406A-9D79-154CE061FD19}" srcOrd="0" destOrd="0" presId="urn:microsoft.com/office/officeart/2005/8/layout/hProcess4"/>
    <dgm:cxn modelId="{6415F798-9466-4ED6-97AE-681878907C7B}" type="presParOf" srcId="{B660BA5A-E690-4895-82AF-DBD685748CCD}" destId="{DC4170CF-2F90-4944-A800-B321B1AAAAFB}" srcOrd="0" destOrd="0" presId="urn:microsoft.com/office/officeart/2005/8/layout/hProcess4"/>
    <dgm:cxn modelId="{F172095E-CC76-4CD4-B01D-EB8B3A306A59}" type="presParOf" srcId="{B660BA5A-E690-4895-82AF-DBD685748CCD}" destId="{61B9065C-C66B-47A5-AB48-43668EF25996}" srcOrd="1" destOrd="0" presId="urn:microsoft.com/office/officeart/2005/8/layout/hProcess4"/>
    <dgm:cxn modelId="{15A11595-CCFD-49EB-B4EA-D62B828516F9}" type="presParOf" srcId="{B660BA5A-E690-4895-82AF-DBD685748CCD}" destId="{FF140C3C-D3EF-410B-82B8-646DEB186910}" srcOrd="2" destOrd="0" presId="urn:microsoft.com/office/officeart/2005/8/layout/hProcess4"/>
    <dgm:cxn modelId="{3B697D6C-875B-47A7-B647-7EF5D1B8FC3A}" type="presParOf" srcId="{FF140C3C-D3EF-410B-82B8-646DEB186910}" destId="{777D681D-2629-411E-8CCB-87DBAA62BA12}" srcOrd="0" destOrd="0" presId="urn:microsoft.com/office/officeart/2005/8/layout/hProcess4"/>
    <dgm:cxn modelId="{1AF313A5-84D7-4DF5-8319-1594B7E5AE7E}" type="presParOf" srcId="{777D681D-2629-411E-8CCB-87DBAA62BA12}" destId="{F36352AE-3A78-418A-A57D-1BF8E7215A8B}" srcOrd="0" destOrd="0" presId="urn:microsoft.com/office/officeart/2005/8/layout/hProcess4"/>
    <dgm:cxn modelId="{43097BCE-3834-4D8B-9DB7-2DB3F9D31B59}" type="presParOf" srcId="{777D681D-2629-411E-8CCB-87DBAA62BA12}" destId="{5631BEDA-EF28-406A-9D79-154CE061FD19}" srcOrd="1" destOrd="0" presId="urn:microsoft.com/office/officeart/2005/8/layout/hProcess4"/>
    <dgm:cxn modelId="{38033827-52ED-44D0-B1DA-369032C92B84}" type="presParOf" srcId="{777D681D-2629-411E-8CCB-87DBAA62BA12}" destId="{9A8A97E2-5C48-4D25-B024-3E4AFD4B5B78}" srcOrd="2" destOrd="0" presId="urn:microsoft.com/office/officeart/2005/8/layout/hProcess4"/>
    <dgm:cxn modelId="{45FEC8B9-BD3E-4525-8D6D-93DA02BBB90A}" type="presParOf" srcId="{777D681D-2629-411E-8CCB-87DBAA62BA12}" destId="{080E9336-5E4D-4D51-8886-1B11AE8C7E00}" srcOrd="3" destOrd="0" presId="urn:microsoft.com/office/officeart/2005/8/layout/hProcess4"/>
    <dgm:cxn modelId="{37254638-5FB0-4975-9F2C-780D29FE7753}" type="presParOf" srcId="{777D681D-2629-411E-8CCB-87DBAA62BA12}" destId="{E338505E-BE8F-4983-941C-C489BFEE790F}" srcOrd="4" destOrd="0" presId="urn:microsoft.com/office/officeart/2005/8/layout/hProcess4"/>
    <dgm:cxn modelId="{E2075D98-9EC3-4BA6-9442-9BA266996835}" type="presParOf" srcId="{FF140C3C-D3EF-410B-82B8-646DEB186910}" destId="{1F39B308-1D3B-4724-85FF-EB46594755AB}" srcOrd="1" destOrd="0" presId="urn:microsoft.com/office/officeart/2005/8/layout/hProcess4"/>
    <dgm:cxn modelId="{CC45C844-6E27-4CF2-8933-EC90B7ABE8DC}" type="presParOf" srcId="{FF140C3C-D3EF-410B-82B8-646DEB186910}" destId="{4F23CBDE-3874-4C0E-A1A4-7E79681E4B54}" srcOrd="2" destOrd="0" presId="urn:microsoft.com/office/officeart/2005/8/layout/hProcess4"/>
    <dgm:cxn modelId="{2B20DC47-B233-41C6-9B7C-7E9C383CA070}" type="presParOf" srcId="{4F23CBDE-3874-4C0E-A1A4-7E79681E4B54}" destId="{E7F8B451-0FDA-4227-8F78-5F7C51829ECF}" srcOrd="0" destOrd="0" presId="urn:microsoft.com/office/officeart/2005/8/layout/hProcess4"/>
    <dgm:cxn modelId="{53B6DCE3-7487-4E65-8B3E-C51A2FEE3B40}" type="presParOf" srcId="{4F23CBDE-3874-4C0E-A1A4-7E79681E4B54}" destId="{96DB99C1-98B9-4193-BB6A-49BE29D2B288}" srcOrd="1" destOrd="0" presId="urn:microsoft.com/office/officeart/2005/8/layout/hProcess4"/>
    <dgm:cxn modelId="{CAEA06C5-11BE-45B5-9FE6-F5B7B838AEB8}" type="presParOf" srcId="{4F23CBDE-3874-4C0E-A1A4-7E79681E4B54}" destId="{7F29FCFD-B06A-424D-8E9B-4FFA1B7C5CA5}" srcOrd="2" destOrd="0" presId="urn:microsoft.com/office/officeart/2005/8/layout/hProcess4"/>
    <dgm:cxn modelId="{3632A742-6971-4940-BA7C-52D86C32FE53}" type="presParOf" srcId="{4F23CBDE-3874-4C0E-A1A4-7E79681E4B54}" destId="{063F4209-CA28-4678-A106-2389B53CA4D4}" srcOrd="3" destOrd="0" presId="urn:microsoft.com/office/officeart/2005/8/layout/hProcess4"/>
    <dgm:cxn modelId="{3AB1C22F-5058-42D9-82C9-004CB4A6AB3D}" type="presParOf" srcId="{4F23CBDE-3874-4C0E-A1A4-7E79681E4B54}" destId="{EDF633D4-A32D-499D-8C9B-03DE96967A5C}" srcOrd="4" destOrd="0" presId="urn:microsoft.com/office/officeart/2005/8/layout/hProcess4"/>
    <dgm:cxn modelId="{2A8BA4FA-3316-442A-809F-A4C11A2E76CB}" type="presParOf" srcId="{FF140C3C-D3EF-410B-82B8-646DEB186910}" destId="{4EF99417-567F-40ED-B694-1CA566CC6105}" srcOrd="3" destOrd="0" presId="urn:microsoft.com/office/officeart/2005/8/layout/hProcess4"/>
    <dgm:cxn modelId="{CFB2837D-C460-4D46-8BE7-97EE363D513E}" type="presParOf" srcId="{FF140C3C-D3EF-410B-82B8-646DEB186910}" destId="{4E3CB73F-A297-4830-9828-7B5E9BFC0851}" srcOrd="4" destOrd="0" presId="urn:microsoft.com/office/officeart/2005/8/layout/hProcess4"/>
    <dgm:cxn modelId="{55584883-4DB9-4B7F-8DFD-78CCB6108403}" type="presParOf" srcId="{4E3CB73F-A297-4830-9828-7B5E9BFC0851}" destId="{651F646E-054B-4ADF-9067-9CC3F064FAE4}" srcOrd="0" destOrd="0" presId="urn:microsoft.com/office/officeart/2005/8/layout/hProcess4"/>
    <dgm:cxn modelId="{78EC3DE9-1987-4866-ADB4-D30955D217E2}" type="presParOf" srcId="{4E3CB73F-A297-4830-9828-7B5E9BFC0851}" destId="{0E156A00-16E5-49FF-9942-7CA4D0511306}" srcOrd="1" destOrd="0" presId="urn:microsoft.com/office/officeart/2005/8/layout/hProcess4"/>
    <dgm:cxn modelId="{E5035325-26DC-442B-8E1A-5E57B4109DFC}" type="presParOf" srcId="{4E3CB73F-A297-4830-9828-7B5E9BFC0851}" destId="{FF0972BC-8C24-44B2-A64F-8FB84558ECC4}" srcOrd="2" destOrd="0" presId="urn:microsoft.com/office/officeart/2005/8/layout/hProcess4"/>
    <dgm:cxn modelId="{2C9C67CB-1003-475F-AEE6-E79EC2D31F24}" type="presParOf" srcId="{4E3CB73F-A297-4830-9828-7B5E9BFC0851}" destId="{E910DB6E-0609-45EB-B39C-D6A182337A79}" srcOrd="3" destOrd="0" presId="urn:microsoft.com/office/officeart/2005/8/layout/hProcess4"/>
    <dgm:cxn modelId="{C1318D6D-DF0A-40AF-ACFD-EE28698DE8F3}" type="presParOf" srcId="{4E3CB73F-A297-4830-9828-7B5E9BFC0851}" destId="{DDEB4B89-D62B-405C-A2A2-B693EBBA0BA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6A3658-1FDF-4CA5-93E4-89ABB01707DD}">
      <dsp:nvSpPr>
        <dsp:cNvPr id="0" name=""/>
        <dsp:cNvSpPr/>
      </dsp:nvSpPr>
      <dsp:spPr>
        <a:xfrm>
          <a:off x="1527047" y="41147"/>
          <a:ext cx="1975104" cy="197510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cap="none" spc="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accent3"/>
              </a:solidFill>
              <a:effectLst/>
            </a:rPr>
            <a:t>Health </a:t>
          </a:r>
          <a:endParaRPr lang="en-US" sz="1800" b="1" kern="1200" cap="none" spc="0" dirty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sp:txBody>
      <dsp:txXfrm>
        <a:off x="1790395" y="386791"/>
        <a:ext cx="1448409" cy="888796"/>
      </dsp:txXfrm>
    </dsp:sp>
    <dsp:sp modelId="{5E22377B-69AD-4B8B-AEEA-241FBD0900ED}">
      <dsp:nvSpPr>
        <dsp:cNvPr id="0" name=""/>
        <dsp:cNvSpPr/>
      </dsp:nvSpPr>
      <dsp:spPr>
        <a:xfrm>
          <a:off x="2239731" y="1275587"/>
          <a:ext cx="1975104" cy="197510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cap="none" spc="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accent3"/>
              </a:solidFill>
              <a:effectLst/>
            </a:rPr>
            <a:t>Harmony</a:t>
          </a:r>
          <a:endParaRPr lang="en-US" sz="1800" b="1" kern="1200" cap="none" spc="0" dirty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sp:txBody>
      <dsp:txXfrm>
        <a:off x="2843783" y="1785823"/>
        <a:ext cx="1185062" cy="1086307"/>
      </dsp:txXfrm>
    </dsp:sp>
    <dsp:sp modelId="{4EE96AFE-CBF1-4A62-B879-EF5811DD2E81}">
      <dsp:nvSpPr>
        <dsp:cNvPr id="0" name=""/>
        <dsp:cNvSpPr/>
      </dsp:nvSpPr>
      <dsp:spPr>
        <a:xfrm>
          <a:off x="814364" y="1275587"/>
          <a:ext cx="1975104" cy="197510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cap="none" spc="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accent3"/>
              </a:solidFill>
              <a:effectLst/>
            </a:rPr>
            <a:t>Happiness</a:t>
          </a:r>
          <a:endParaRPr lang="en-US" sz="1800" b="1" kern="1200" cap="none" spc="0" dirty="0">
            <a:ln>
              <a:solidFill>
                <a:schemeClr val="tx2">
                  <a:lumMod val="75000"/>
                </a:schemeClr>
              </a:solidFill>
            </a:ln>
            <a:solidFill>
              <a:schemeClr val="accent3"/>
            </a:solidFill>
            <a:effectLst/>
          </a:endParaRPr>
        </a:p>
      </dsp:txBody>
      <dsp:txXfrm>
        <a:off x="1000353" y="1785823"/>
        <a:ext cx="1185062" cy="10863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25480-A249-46EC-BD91-7BFC956EEC66}">
      <dsp:nvSpPr>
        <dsp:cNvPr id="0" name=""/>
        <dsp:cNvSpPr/>
      </dsp:nvSpPr>
      <dsp:spPr>
        <a:xfrm>
          <a:off x="3037" y="1110"/>
          <a:ext cx="8223524" cy="1413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Andrew Singh Director</a:t>
          </a:r>
          <a:endParaRPr lang="en-US" sz="5700" kern="1200" dirty="0"/>
        </a:p>
      </dsp:txBody>
      <dsp:txXfrm>
        <a:off x="44441" y="42514"/>
        <a:ext cx="8140716" cy="1330831"/>
      </dsp:txXfrm>
    </dsp:sp>
    <dsp:sp modelId="{BB407B83-3FFE-4A11-96A6-4E976C1016CF}">
      <dsp:nvSpPr>
        <dsp:cNvPr id="0" name=""/>
        <dsp:cNvSpPr/>
      </dsp:nvSpPr>
      <dsp:spPr>
        <a:xfrm>
          <a:off x="3037" y="1558542"/>
          <a:ext cx="3946028" cy="1413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Ellen Ryan Manager</a:t>
          </a:r>
          <a:endParaRPr lang="en-US" sz="3800" kern="1200" dirty="0"/>
        </a:p>
      </dsp:txBody>
      <dsp:txXfrm>
        <a:off x="44441" y="1599946"/>
        <a:ext cx="3863220" cy="1330831"/>
      </dsp:txXfrm>
    </dsp:sp>
    <dsp:sp modelId="{69D6F6E2-B4DC-465E-8185-C886D2CDCC5E}">
      <dsp:nvSpPr>
        <dsp:cNvPr id="0" name=""/>
        <dsp:cNvSpPr/>
      </dsp:nvSpPr>
      <dsp:spPr>
        <a:xfrm>
          <a:off x="3037" y="3115975"/>
          <a:ext cx="3946028" cy="1413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Lora Jenner Assistant</a:t>
          </a:r>
          <a:endParaRPr lang="en-US" sz="3800" kern="1200" dirty="0"/>
        </a:p>
      </dsp:txBody>
      <dsp:txXfrm>
        <a:off x="44441" y="3157379"/>
        <a:ext cx="3863220" cy="1330831"/>
      </dsp:txXfrm>
    </dsp:sp>
    <dsp:sp modelId="{6E2477F2-CDA6-4B77-B0F6-9BE9076F5ED0}">
      <dsp:nvSpPr>
        <dsp:cNvPr id="0" name=""/>
        <dsp:cNvSpPr/>
      </dsp:nvSpPr>
      <dsp:spPr>
        <a:xfrm>
          <a:off x="4280533" y="1558542"/>
          <a:ext cx="3946028" cy="1413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Gerry Larsen Manager</a:t>
          </a:r>
          <a:endParaRPr lang="en-US" sz="3800" kern="1200" dirty="0"/>
        </a:p>
      </dsp:txBody>
      <dsp:txXfrm>
        <a:off x="4321937" y="1599946"/>
        <a:ext cx="3863220" cy="1330831"/>
      </dsp:txXfrm>
    </dsp:sp>
    <dsp:sp modelId="{CDC00AD8-5059-4AC2-8162-66EF6EE63286}">
      <dsp:nvSpPr>
        <dsp:cNvPr id="0" name=""/>
        <dsp:cNvSpPr/>
      </dsp:nvSpPr>
      <dsp:spPr>
        <a:xfrm>
          <a:off x="4280533" y="3115975"/>
          <a:ext cx="3946028" cy="14136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Aidan Kohl Assistant</a:t>
          </a:r>
          <a:endParaRPr lang="en-US" sz="3800" kern="1200" dirty="0"/>
        </a:p>
      </dsp:txBody>
      <dsp:txXfrm>
        <a:off x="4321937" y="3157379"/>
        <a:ext cx="3863220" cy="13308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8A185E-7268-48C9-9863-CADBCAE76C55}">
      <dsp:nvSpPr>
        <dsp:cNvPr id="0" name=""/>
        <dsp:cNvSpPr/>
      </dsp:nvSpPr>
      <dsp:spPr>
        <a:xfrm>
          <a:off x="2613626" y="2110177"/>
          <a:ext cx="2270827" cy="22708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Central Division</a:t>
          </a:r>
          <a:endParaRPr lang="en-US" sz="2800" b="1" kern="1200" dirty="0"/>
        </a:p>
      </dsp:txBody>
      <dsp:txXfrm>
        <a:off x="2946181" y="2442732"/>
        <a:ext cx="1605717" cy="1605717"/>
      </dsp:txXfrm>
    </dsp:sp>
    <dsp:sp modelId="{D0B8F8A3-031A-41B3-837F-A2FF1A17E317}">
      <dsp:nvSpPr>
        <dsp:cNvPr id="0" name=""/>
        <dsp:cNvSpPr/>
      </dsp:nvSpPr>
      <dsp:spPr>
        <a:xfrm rot="16200000">
          <a:off x="3643060" y="1626176"/>
          <a:ext cx="211959" cy="580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3674854" y="1773985"/>
        <a:ext cx="148371" cy="348046"/>
      </dsp:txXfrm>
    </dsp:sp>
    <dsp:sp modelId="{310A0686-32AD-4781-9BF6-ABB1BB38BC48}">
      <dsp:nvSpPr>
        <dsp:cNvPr id="0" name=""/>
        <dsp:cNvSpPr/>
      </dsp:nvSpPr>
      <dsp:spPr>
        <a:xfrm>
          <a:off x="2895986" y="4146"/>
          <a:ext cx="1706106" cy="170610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Facilities</a:t>
          </a:r>
          <a:endParaRPr lang="en-US" sz="1600" b="1" kern="1200"/>
        </a:p>
      </dsp:txBody>
      <dsp:txXfrm>
        <a:off x="3145839" y="253999"/>
        <a:ext cx="1206400" cy="1206400"/>
      </dsp:txXfrm>
    </dsp:sp>
    <dsp:sp modelId="{0C8B8A1A-D292-412F-8DBC-7A2E660A3397}">
      <dsp:nvSpPr>
        <dsp:cNvPr id="0" name=""/>
        <dsp:cNvSpPr/>
      </dsp:nvSpPr>
      <dsp:spPr>
        <a:xfrm rot="11880000">
          <a:off x="2378747" y="2544752"/>
          <a:ext cx="211959" cy="580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01373"/>
            <a:satOff val="94"/>
            <a:lumOff val="769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 rot="10800000">
        <a:off x="2440779" y="2670592"/>
        <a:ext cx="148371" cy="348046"/>
      </dsp:txXfrm>
    </dsp:sp>
    <dsp:sp modelId="{9763AE49-B944-47D6-8C30-AD84F81EECCC}">
      <dsp:nvSpPr>
        <dsp:cNvPr id="0" name=""/>
        <dsp:cNvSpPr/>
      </dsp:nvSpPr>
      <dsp:spPr>
        <a:xfrm>
          <a:off x="624492" y="1654484"/>
          <a:ext cx="1706106" cy="1706106"/>
        </a:xfrm>
        <a:prstGeom prst="ellipse">
          <a:avLst/>
        </a:prstGeom>
        <a:gradFill rotWithShape="0">
          <a:gsLst>
            <a:gs pos="0">
              <a:schemeClr val="accent2">
                <a:hueOff val="-101373"/>
                <a:satOff val="94"/>
                <a:lumOff val="7696"/>
                <a:alphaOff val="0"/>
                <a:shade val="51000"/>
                <a:satMod val="130000"/>
              </a:schemeClr>
            </a:gs>
            <a:gs pos="80000">
              <a:schemeClr val="accent2">
                <a:hueOff val="-101373"/>
                <a:satOff val="94"/>
                <a:lumOff val="7696"/>
                <a:alphaOff val="0"/>
                <a:shade val="93000"/>
                <a:satMod val="130000"/>
              </a:schemeClr>
            </a:gs>
            <a:gs pos="100000">
              <a:schemeClr val="accent2">
                <a:hueOff val="-101373"/>
                <a:satOff val="94"/>
                <a:lumOff val="76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Personnel</a:t>
          </a:r>
          <a:endParaRPr lang="en-US" sz="1600" b="1" kern="1200"/>
        </a:p>
      </dsp:txBody>
      <dsp:txXfrm>
        <a:off x="874345" y="1904337"/>
        <a:ext cx="1206400" cy="1206400"/>
      </dsp:txXfrm>
    </dsp:sp>
    <dsp:sp modelId="{0861CC90-217A-4024-ADDE-45FFD765FF1F}">
      <dsp:nvSpPr>
        <dsp:cNvPr id="0" name=""/>
        <dsp:cNvSpPr/>
      </dsp:nvSpPr>
      <dsp:spPr>
        <a:xfrm rot="7560000">
          <a:off x="2861671" y="4031041"/>
          <a:ext cx="211959" cy="580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202745"/>
            <a:satOff val="187"/>
            <a:lumOff val="1539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 rot="10800000">
        <a:off x="2912153" y="4121334"/>
        <a:ext cx="148371" cy="348046"/>
      </dsp:txXfrm>
    </dsp:sp>
    <dsp:sp modelId="{BEB99AC0-6E1B-469A-8D19-C3ED04A39F0E}">
      <dsp:nvSpPr>
        <dsp:cNvPr id="0" name=""/>
        <dsp:cNvSpPr/>
      </dsp:nvSpPr>
      <dsp:spPr>
        <a:xfrm>
          <a:off x="1492125" y="4324786"/>
          <a:ext cx="1706106" cy="1706106"/>
        </a:xfrm>
        <a:prstGeom prst="ellipse">
          <a:avLst/>
        </a:prstGeom>
        <a:gradFill rotWithShape="0">
          <a:gsLst>
            <a:gs pos="0">
              <a:schemeClr val="accent2">
                <a:hueOff val="-202745"/>
                <a:satOff val="187"/>
                <a:lumOff val="15392"/>
                <a:alphaOff val="0"/>
                <a:shade val="51000"/>
                <a:satMod val="130000"/>
              </a:schemeClr>
            </a:gs>
            <a:gs pos="80000">
              <a:schemeClr val="accent2">
                <a:hueOff val="-202745"/>
                <a:satOff val="187"/>
                <a:lumOff val="15392"/>
                <a:alphaOff val="0"/>
                <a:shade val="93000"/>
                <a:satMod val="130000"/>
              </a:schemeClr>
            </a:gs>
            <a:gs pos="100000">
              <a:schemeClr val="accent2">
                <a:hueOff val="-202745"/>
                <a:satOff val="187"/>
                <a:lumOff val="15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Equipment</a:t>
          </a:r>
          <a:endParaRPr lang="en-US" sz="1600" b="1" kern="1200"/>
        </a:p>
      </dsp:txBody>
      <dsp:txXfrm>
        <a:off x="1741978" y="4574639"/>
        <a:ext cx="1206400" cy="1206400"/>
      </dsp:txXfrm>
    </dsp:sp>
    <dsp:sp modelId="{BFC3799C-3393-479C-8984-BB328C091A1F}">
      <dsp:nvSpPr>
        <dsp:cNvPr id="0" name=""/>
        <dsp:cNvSpPr/>
      </dsp:nvSpPr>
      <dsp:spPr>
        <a:xfrm rot="3240000">
          <a:off x="4424448" y="4031041"/>
          <a:ext cx="211959" cy="580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304118"/>
            <a:satOff val="281"/>
            <a:lumOff val="2308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4437554" y="4121334"/>
        <a:ext cx="148371" cy="348046"/>
      </dsp:txXfrm>
    </dsp:sp>
    <dsp:sp modelId="{DB6BD1F6-07F9-497D-B0BB-7FC0B70378CE}">
      <dsp:nvSpPr>
        <dsp:cNvPr id="0" name=""/>
        <dsp:cNvSpPr/>
      </dsp:nvSpPr>
      <dsp:spPr>
        <a:xfrm>
          <a:off x="4299847" y="4324786"/>
          <a:ext cx="1706106" cy="1706106"/>
        </a:xfrm>
        <a:prstGeom prst="ellipse">
          <a:avLst/>
        </a:prstGeom>
        <a:gradFill rotWithShape="0">
          <a:gsLst>
            <a:gs pos="0">
              <a:schemeClr val="accent2">
                <a:hueOff val="-304118"/>
                <a:satOff val="281"/>
                <a:lumOff val="23088"/>
                <a:alphaOff val="0"/>
                <a:shade val="51000"/>
                <a:satMod val="130000"/>
              </a:schemeClr>
            </a:gs>
            <a:gs pos="80000">
              <a:schemeClr val="accent2">
                <a:hueOff val="-304118"/>
                <a:satOff val="281"/>
                <a:lumOff val="23088"/>
                <a:alphaOff val="0"/>
                <a:shade val="93000"/>
                <a:satMod val="130000"/>
              </a:schemeClr>
            </a:gs>
            <a:gs pos="100000">
              <a:schemeClr val="accent2">
                <a:hueOff val="-304118"/>
                <a:satOff val="281"/>
                <a:lumOff val="230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Technology</a:t>
          </a:r>
          <a:endParaRPr lang="en-US" sz="1600" b="1" kern="1200"/>
        </a:p>
      </dsp:txBody>
      <dsp:txXfrm>
        <a:off x="4549700" y="4574639"/>
        <a:ext cx="1206400" cy="1206400"/>
      </dsp:txXfrm>
    </dsp:sp>
    <dsp:sp modelId="{46DE5ADB-FF60-4F69-B2C9-ACF94E3D4876}">
      <dsp:nvSpPr>
        <dsp:cNvPr id="0" name=""/>
        <dsp:cNvSpPr/>
      </dsp:nvSpPr>
      <dsp:spPr>
        <a:xfrm rot="20520000">
          <a:off x="4907372" y="2544752"/>
          <a:ext cx="211959" cy="580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405490"/>
            <a:satOff val="375"/>
            <a:lumOff val="3078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4908928" y="2670592"/>
        <a:ext cx="148371" cy="348046"/>
      </dsp:txXfrm>
    </dsp:sp>
    <dsp:sp modelId="{FA94BDF3-F4BB-4A0D-B985-A0D8D52A4CAA}">
      <dsp:nvSpPr>
        <dsp:cNvPr id="0" name=""/>
        <dsp:cNvSpPr/>
      </dsp:nvSpPr>
      <dsp:spPr>
        <a:xfrm>
          <a:off x="5167481" y="1654484"/>
          <a:ext cx="1706106" cy="1706106"/>
        </a:xfrm>
        <a:prstGeom prst="ellipse">
          <a:avLst/>
        </a:prstGeom>
        <a:gradFill rotWithShape="0">
          <a:gsLst>
            <a:gs pos="0">
              <a:schemeClr val="accent2">
                <a:hueOff val="-405490"/>
                <a:satOff val="375"/>
                <a:lumOff val="30784"/>
                <a:alphaOff val="0"/>
                <a:shade val="51000"/>
                <a:satMod val="130000"/>
              </a:schemeClr>
            </a:gs>
            <a:gs pos="80000">
              <a:schemeClr val="accent2">
                <a:hueOff val="-405490"/>
                <a:satOff val="375"/>
                <a:lumOff val="30784"/>
                <a:alphaOff val="0"/>
                <a:shade val="93000"/>
                <a:satMod val="130000"/>
              </a:schemeClr>
            </a:gs>
            <a:gs pos="100000">
              <a:schemeClr val="accent2">
                <a:hueOff val="-405490"/>
                <a:satOff val="375"/>
                <a:lumOff val="3078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Supplies</a:t>
          </a:r>
          <a:endParaRPr lang="en-US" sz="1600" b="1" kern="1200" dirty="0"/>
        </a:p>
      </dsp:txBody>
      <dsp:txXfrm>
        <a:off x="5417334" y="1904337"/>
        <a:ext cx="1206400" cy="12064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1BEDA-EF28-406A-9D79-154CE061FD19}">
      <dsp:nvSpPr>
        <dsp:cNvPr id="0" name=""/>
        <dsp:cNvSpPr/>
      </dsp:nvSpPr>
      <dsp:spPr>
        <a:xfrm>
          <a:off x="1600" y="1333112"/>
          <a:ext cx="2260572" cy="186449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Research Market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Contact</a:t>
          </a:r>
          <a:endParaRPr lang="en-US" sz="2300" kern="1200" dirty="0"/>
        </a:p>
      </dsp:txBody>
      <dsp:txXfrm>
        <a:off x="44507" y="1376019"/>
        <a:ext cx="2174758" cy="1379149"/>
      </dsp:txXfrm>
    </dsp:sp>
    <dsp:sp modelId="{1F39B308-1D3B-4724-85FF-EB46594755AB}">
      <dsp:nvSpPr>
        <dsp:cNvPr id="0" name=""/>
        <dsp:cNvSpPr/>
      </dsp:nvSpPr>
      <dsp:spPr>
        <a:xfrm>
          <a:off x="1280721" y="1808563"/>
          <a:ext cx="2446627" cy="2446627"/>
        </a:xfrm>
        <a:prstGeom prst="leftCircularArrow">
          <a:avLst>
            <a:gd name="adj1" fmla="val 2966"/>
            <a:gd name="adj2" fmla="val 363414"/>
            <a:gd name="adj3" fmla="val 2138925"/>
            <a:gd name="adj4" fmla="val 9024489"/>
            <a:gd name="adj5" fmla="val 3461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0E9336-5E4D-4D51-8886-1B11AE8C7E00}">
      <dsp:nvSpPr>
        <dsp:cNvPr id="0" name=""/>
        <dsp:cNvSpPr/>
      </dsp:nvSpPr>
      <dsp:spPr>
        <a:xfrm>
          <a:off x="503949" y="2798076"/>
          <a:ext cx="2009397" cy="7990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Facility</a:t>
          </a:r>
          <a:endParaRPr lang="en-US" sz="2400" kern="1200" dirty="0"/>
        </a:p>
      </dsp:txBody>
      <dsp:txXfrm>
        <a:off x="527353" y="2821480"/>
        <a:ext cx="1962589" cy="752263"/>
      </dsp:txXfrm>
    </dsp:sp>
    <dsp:sp modelId="{96DB99C1-98B9-4193-BB6A-49BE29D2B288}">
      <dsp:nvSpPr>
        <dsp:cNvPr id="0" name=""/>
        <dsp:cNvSpPr/>
      </dsp:nvSpPr>
      <dsp:spPr>
        <a:xfrm>
          <a:off x="2858926" y="1333112"/>
          <a:ext cx="2260572" cy="186449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Appoint Director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Higher Management</a:t>
          </a:r>
          <a:endParaRPr lang="en-US" sz="2300" kern="1200" dirty="0"/>
        </a:p>
      </dsp:txBody>
      <dsp:txXfrm>
        <a:off x="2901833" y="1775555"/>
        <a:ext cx="2174758" cy="1379149"/>
      </dsp:txXfrm>
    </dsp:sp>
    <dsp:sp modelId="{4EF99417-567F-40ED-B694-1CA566CC6105}">
      <dsp:nvSpPr>
        <dsp:cNvPr id="0" name=""/>
        <dsp:cNvSpPr/>
      </dsp:nvSpPr>
      <dsp:spPr>
        <a:xfrm>
          <a:off x="4119209" y="202428"/>
          <a:ext cx="2735478" cy="2735478"/>
        </a:xfrm>
        <a:prstGeom prst="circularArrow">
          <a:avLst>
            <a:gd name="adj1" fmla="val 2653"/>
            <a:gd name="adj2" fmla="val 322667"/>
            <a:gd name="adj3" fmla="val 19501822"/>
            <a:gd name="adj4" fmla="val 12575511"/>
            <a:gd name="adj5" fmla="val 3095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63F4209-CA28-4678-A106-2389B53CA4D4}">
      <dsp:nvSpPr>
        <dsp:cNvPr id="0" name=""/>
        <dsp:cNvSpPr/>
      </dsp:nvSpPr>
      <dsp:spPr>
        <a:xfrm>
          <a:off x="3361275" y="933577"/>
          <a:ext cx="2009397" cy="7990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Management</a:t>
          </a:r>
          <a:endParaRPr lang="en-US" sz="2400" kern="1200" dirty="0"/>
        </a:p>
      </dsp:txBody>
      <dsp:txXfrm>
        <a:off x="3384679" y="956981"/>
        <a:ext cx="1962589" cy="752263"/>
      </dsp:txXfrm>
    </dsp:sp>
    <dsp:sp modelId="{0E156A00-16E5-49FF-9942-7CA4D0511306}">
      <dsp:nvSpPr>
        <dsp:cNvPr id="0" name=""/>
        <dsp:cNvSpPr/>
      </dsp:nvSpPr>
      <dsp:spPr>
        <a:xfrm>
          <a:off x="5716252" y="1333112"/>
          <a:ext cx="2260572" cy="186449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Needs Assessment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Identify Technology</a:t>
          </a:r>
          <a:endParaRPr lang="en-US" sz="2300" kern="1200" dirty="0"/>
        </a:p>
      </dsp:txBody>
      <dsp:txXfrm>
        <a:off x="5759159" y="1376019"/>
        <a:ext cx="2174758" cy="1379149"/>
      </dsp:txXfrm>
    </dsp:sp>
    <dsp:sp modelId="{E910DB6E-0609-45EB-B39C-D6A182337A79}">
      <dsp:nvSpPr>
        <dsp:cNvPr id="0" name=""/>
        <dsp:cNvSpPr/>
      </dsp:nvSpPr>
      <dsp:spPr>
        <a:xfrm>
          <a:off x="6218601" y="2798076"/>
          <a:ext cx="2009397" cy="7990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Equipment</a:t>
          </a:r>
          <a:endParaRPr lang="en-US" sz="2400" kern="1200" dirty="0"/>
        </a:p>
      </dsp:txBody>
      <dsp:txXfrm>
        <a:off x="6242005" y="2821480"/>
        <a:ext cx="1962589" cy="752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0.00926</cdr:x>
      <cdr:y>0.89138</cdr:y>
    </cdr:from>
    <cdr:to>
      <cdr:x>0.19815</cdr:x>
      <cdr:y>0.97211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" y="4038600"/>
          <a:ext cx="1554480" cy="3657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Nature’s Way</a:t>
          </a:r>
          <a:endParaRPr lang="en-US" sz="1600" b="1" dirty="0">
            <a:solidFill>
              <a:schemeClr val="accent6">
                <a:lumMod val="50000"/>
              </a:scheme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June Reese Project 1a-l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6F700-502C-49D1-B428-CB605258D81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F68A0-B9E7-4245-8A7A-53D180B1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6047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June Reese Project 1a-l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17EE4-3AB1-4877-8764-A23627D3A5A8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A4949-E081-43D7-912D-9AFF97F75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0449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A4949-E081-43D7-912D-9AFF97F75E8E}" type="slidenum">
              <a:rPr lang="en-US" smtClean="0"/>
              <a:t>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June Reese Project 1a-l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74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7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7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7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7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7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718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718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19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773C460-9610-44FF-90EB-43C39C017438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45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C91D4-1D2B-4C93-8C6A-FEE25326E2F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2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621F3-0E03-4341-AD54-F469A395415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5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9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>
                  <a:lumMod val="90000"/>
                </a:schemeClr>
              </a:buClr>
              <a:buSzPct val="80000"/>
              <a:buFont typeface="Wingdings" pitchFamily="2" charset="2"/>
              <a:buChar char=""/>
              <a:defRPr/>
            </a:lvl1pPr>
            <a:lvl2pPr>
              <a:buClr>
                <a:schemeClr val="accent6">
                  <a:lumMod val="75000"/>
                </a:schemeClr>
              </a:buClr>
              <a:buSzPct val="65000"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FE1B3-B89A-4744-B506-A9BCD815A67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51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E76E7-7C01-4415-9561-235FEACBE00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23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41EF9-33C4-4244-A6FA-A1F7083C4288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92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E065E-C966-4FD3-972E-1063CF0168A8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74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6F3F2-A2BB-44F8-B65B-6DD5FFDEB8F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65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C2458-463E-48CE-877D-D346EAA2D407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0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782B8-15BC-4AE6-866B-AB5717150F2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41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00C6D-4F61-4CA4-B38E-05BD29AE835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40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5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6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6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6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616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16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16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16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16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62358F-7C8A-4B72-89D4-3CA412D36C05}" type="slidenum">
              <a:rPr lang="en-US">
                <a:solidFill>
                  <a:srgbClr val="FFFFFF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35549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>
              <a:lumMod val="90000"/>
            </a:schemeClr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67824755"/>
              </p:ext>
            </p:extLst>
          </p:nvPr>
        </p:nvGraphicFramePr>
        <p:xfrm>
          <a:off x="1981200" y="762000"/>
          <a:ext cx="5029200" cy="3291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3124200"/>
            <a:ext cx="7772400" cy="1736725"/>
          </a:xfrm>
        </p:spPr>
        <p:txBody>
          <a:bodyPr/>
          <a:lstStyle/>
          <a:p>
            <a:r>
              <a:rPr lang="en-US" dirty="0" smtClean="0"/>
              <a:t>Nature’s Way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219200" y="4267200"/>
            <a:ext cx="6400800" cy="1752600"/>
          </a:xfrm>
        </p:spPr>
        <p:txBody>
          <a:bodyPr/>
          <a:lstStyle/>
          <a:p>
            <a:r>
              <a:rPr lang="en-US" dirty="0" smtClean="0"/>
              <a:t>Sales Conference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024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Contest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530725"/>
          </a:xfrm>
        </p:spPr>
        <p:txBody>
          <a:bodyPr/>
          <a:lstStyle/>
          <a:p>
            <a:r>
              <a:rPr lang="en-US" dirty="0" smtClean="0"/>
              <a:t>Two-week all expenses paid trip to Honolulu</a:t>
            </a:r>
          </a:p>
          <a:p>
            <a:pPr lvl="1"/>
            <a:r>
              <a:rPr lang="en-US" dirty="0" smtClean="0"/>
              <a:t>Sales over $2 million</a:t>
            </a:r>
          </a:p>
          <a:p>
            <a:r>
              <a:rPr lang="en-US" dirty="0" smtClean="0"/>
              <a:t>One-week all expenses paid trip to Las Vegas</a:t>
            </a:r>
          </a:p>
          <a:p>
            <a:pPr lvl="1"/>
            <a:r>
              <a:rPr lang="en-US" dirty="0" smtClean="0"/>
              <a:t>Sales over $1 million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132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Conference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2011 Sales by Region</a:t>
            </a:r>
          </a:p>
          <a:p>
            <a:r>
              <a:rPr lang="en-US" dirty="0" smtClean="0"/>
              <a:t>2012 Sales Projections</a:t>
            </a:r>
          </a:p>
          <a:p>
            <a:r>
              <a:rPr lang="en-US" dirty="0" smtClean="0"/>
              <a:t>New Products</a:t>
            </a:r>
          </a:p>
          <a:p>
            <a:r>
              <a:rPr lang="en-US" dirty="0" smtClean="0"/>
              <a:t>Regional Reorganization</a:t>
            </a:r>
          </a:p>
          <a:p>
            <a:r>
              <a:rPr lang="en-US" dirty="0" smtClean="0"/>
              <a:t>Revised Distribution System</a:t>
            </a:r>
          </a:p>
          <a:p>
            <a:r>
              <a:rPr lang="en-US" dirty="0" smtClean="0"/>
              <a:t>Sales Contest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9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798545"/>
              </p:ext>
            </p:extLst>
          </p:nvPr>
        </p:nvGraphicFramePr>
        <p:xfrm>
          <a:off x="381000" y="1219200"/>
          <a:ext cx="8229600" cy="475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6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Sales Projections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0094062"/>
              </p:ext>
            </p:extLst>
          </p:nvPr>
        </p:nvGraphicFramePr>
        <p:xfrm>
          <a:off x="990600" y="1828800"/>
          <a:ext cx="7040880" cy="3840480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1097280"/>
                <a:gridCol w="3657600"/>
                <a:gridCol w="2286000"/>
              </a:tblGrid>
              <a:tr h="760850">
                <a:tc rowSpan="6">
                  <a:txBody>
                    <a:bodyPr/>
                    <a:lstStyle/>
                    <a:p>
                      <a:pPr algn="ctr"/>
                      <a:r>
                        <a:rPr lang="en-US" sz="3200" b="1" cap="none" spc="0" dirty="0" smtClean="0">
                          <a:ln w="1905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prstDash val="solid"/>
                          </a:ln>
                          <a:solidFill>
                            <a:schemeClr val="tx2">
                              <a:lumMod val="90000"/>
                            </a:schemeClr>
                          </a:solidFill>
                          <a:effectLst>
                            <a:outerShdw blurRad="50000" dist="50800" dir="7500000" algn="tl">
                              <a:srgbClr val="000000">
                                <a:shade val="5000"/>
                                <a:alpha val="35000"/>
                              </a:srgbClr>
                            </a:outerShdw>
                          </a:effectLst>
                        </a:rPr>
                        <a:t>Sales Projections</a:t>
                      </a:r>
                      <a:endParaRPr lang="en-US" sz="3200" b="1" cap="none" spc="0" dirty="0">
                        <a:ln w="1905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90000"/>
                          </a:schemeClr>
                        </a:solidFill>
                        <a:effectLst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</a:endParaRPr>
                    </a:p>
                  </a:txBody>
                  <a:tcPr vert="vert270" anchor="ctr"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b="1" cap="none" spc="0" dirty="0" smtClean="0">
                          <a:ln w="1905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prstDash val="solid"/>
                          </a:ln>
                          <a:solidFill>
                            <a:schemeClr val="tx2">
                              <a:lumMod val="90000"/>
                            </a:schemeClr>
                          </a:solidFill>
                          <a:effectLst>
                            <a:outerShdw blurRad="50000" dist="50800" dir="7500000" algn="tl">
                              <a:srgbClr val="000000">
                                <a:shade val="5000"/>
                                <a:alpha val="35000"/>
                              </a:srgbClr>
                            </a:outerShdw>
                          </a:effectLst>
                        </a:rPr>
                        <a:t>Region</a:t>
                      </a:r>
                      <a:endParaRPr lang="en-US" sz="3200" b="1" cap="none" spc="0" dirty="0">
                        <a:ln w="1905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prstDash val="solid"/>
                        </a:ln>
                        <a:solidFill>
                          <a:schemeClr val="tx2">
                            <a:lumMod val="90000"/>
                          </a:schemeClr>
                        </a:solidFill>
                        <a:effectLst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cap="none" spc="0" dirty="0" smtClean="0">
                          <a:ln w="1905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prstDash val="solid"/>
                          </a:ln>
                          <a:solidFill>
                            <a:schemeClr val="tx2">
                              <a:lumMod val="90000"/>
                            </a:schemeClr>
                          </a:solidFill>
                          <a:effectLst>
                            <a:outerShdw blurRad="50000" dist="50800" dir="7500000" algn="tl">
                              <a:srgbClr val="000000">
                                <a:shade val="5000"/>
                                <a:alpha val="35000"/>
                              </a:srgbClr>
                            </a:outerShdw>
                          </a:effectLst>
                        </a:rPr>
                        <a:t>Sales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926">
                <a:tc v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North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$1,683,000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15926">
                <a:tc v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South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$1,552,000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15926">
                <a:tc v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Central 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$1,024,000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15926">
                <a:tc v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East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$1,778,000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15926">
                <a:tc v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West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$1,299,000</a:t>
                      </a:r>
                      <a:endParaRPr 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1027" name="Picture 3" descr="C:\Users\hslab\AppData\Local\Microsoft\Windows\Temporary Internet Files\Content.IE5\SU5STMW1\presentatio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330" y="4114800"/>
            <a:ext cx="17437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152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Reorganization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353014"/>
              </p:ext>
            </p:extLst>
          </p:nvPr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8142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930633"/>
              </p:ext>
            </p:extLst>
          </p:nvPr>
        </p:nvGraphicFramePr>
        <p:xfrm>
          <a:off x="822960" y="411480"/>
          <a:ext cx="7498080" cy="603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542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Budget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251283"/>
              </p:ext>
            </p:extLst>
          </p:nvPr>
        </p:nvGraphicFramePr>
        <p:xfrm>
          <a:off x="457200" y="1219200"/>
          <a:ext cx="8229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43119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Planning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887974"/>
              </p:ext>
            </p:extLst>
          </p:nvPr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617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Coming in the Spring of 2012:</a:t>
            </a:r>
          </a:p>
          <a:p>
            <a:pPr lvl="1"/>
            <a:r>
              <a:rPr lang="en-US" dirty="0" smtClean="0"/>
              <a:t>Complete line of homeopathic remedies to combat seasonal allergies</a:t>
            </a:r>
          </a:p>
          <a:p>
            <a:pPr lvl="1"/>
            <a:r>
              <a:rPr lang="en-US" dirty="0" smtClean="0"/>
              <a:t>Biodegradable cleaning products</a:t>
            </a:r>
          </a:p>
          <a:p>
            <a:pPr lvl="1"/>
            <a:r>
              <a:rPr lang="en-US" dirty="0" smtClean="0"/>
              <a:t>Website with links to the latest health information resources on the Internet</a:t>
            </a:r>
          </a:p>
          <a:p>
            <a:r>
              <a:rPr lang="en-US" dirty="0" smtClean="0"/>
              <a:t>Coming in the Fall of 2012:</a:t>
            </a:r>
          </a:p>
          <a:p>
            <a:pPr lvl="1"/>
            <a:r>
              <a:rPr lang="en-US" dirty="0" smtClean="0"/>
              <a:t>Online shopping for all our vitamins and remedies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458509"/>
      </p:ext>
    </p:extLst>
  </p:cSld>
  <p:clrMapOvr>
    <a:masterClrMapping/>
  </p:clrMapOvr>
</p:sld>
</file>

<file path=ppt/theme/theme1.xml><?xml version="1.0" encoding="utf-8"?>
<a:theme xmlns:a="http://schemas.openxmlformats.org/drawingml/2006/main" name="Maple">
  <a:themeElements>
    <a:clrScheme name="Maple 5">
      <a:dk1>
        <a:srgbClr val="56925A"/>
      </a:dk1>
      <a:lt1>
        <a:srgbClr val="FFFFFF"/>
      </a:lt1>
      <a:dk2>
        <a:srgbClr val="6FB56D"/>
      </a:dk2>
      <a:lt2>
        <a:srgbClr val="FFFFCC"/>
      </a:lt2>
      <a:accent1>
        <a:srgbClr val="2B877C"/>
      </a:accent1>
      <a:accent2>
        <a:srgbClr val="5A9A5F"/>
      </a:accent2>
      <a:accent3>
        <a:srgbClr val="BBD7BA"/>
      </a:accent3>
      <a:accent4>
        <a:srgbClr val="DADADA"/>
      </a:accent4>
      <a:accent5>
        <a:srgbClr val="ACC3BF"/>
      </a:accent5>
      <a:accent6>
        <a:srgbClr val="518B55"/>
      </a:accent6>
      <a:hlink>
        <a:srgbClr val="99FF33"/>
      </a:hlink>
      <a:folHlink>
        <a:srgbClr val="CCFF99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174</Words>
  <Application>Microsoft Office PowerPoint</Application>
  <PresentationFormat>On-screen Show (4:3)</PresentationFormat>
  <Paragraphs>65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Maple</vt:lpstr>
      <vt:lpstr>Nature’s Way</vt:lpstr>
      <vt:lpstr>Conference Agenda</vt:lpstr>
      <vt:lpstr>PowerPoint Presentation</vt:lpstr>
      <vt:lpstr>2012 Sales Projections</vt:lpstr>
      <vt:lpstr>Division Reorganization </vt:lpstr>
      <vt:lpstr>PowerPoint Presentation</vt:lpstr>
      <vt:lpstr>Division Budget</vt:lpstr>
      <vt:lpstr>Division Planning</vt:lpstr>
      <vt:lpstr>New Products</vt:lpstr>
      <vt:lpstr>Sales Contest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Nature’s Way</dc:title>
  <dc:creator>Student Name</dc:creator>
  <cp:lastModifiedBy>hslab</cp:lastModifiedBy>
  <cp:revision>19</cp:revision>
  <cp:lastPrinted>2019-02-14T15:40:15Z</cp:lastPrinted>
  <dcterms:created xsi:type="dcterms:W3CDTF">2010-04-27T00:05:26Z</dcterms:created>
  <dcterms:modified xsi:type="dcterms:W3CDTF">2019-02-14T15:42:33Z</dcterms:modified>
</cp:coreProperties>
</file>