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01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211F-2900-4CE9-96D8-728FDCACB815}" type="datetimeFigureOut">
              <a:rPr lang="en-US" smtClean="0"/>
              <a:t>6/22/2010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EB1D-A9DB-4523-9788-DE35E6FCE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55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211F-2900-4CE9-96D8-728FDCACB815}" type="datetimeFigureOut">
              <a:rPr lang="en-US" smtClean="0"/>
              <a:t>6/22/2010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EB1D-A9DB-4523-9788-DE35E6FCE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06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211F-2900-4CE9-96D8-728FDCACB815}" type="datetimeFigureOut">
              <a:rPr lang="en-US" smtClean="0"/>
              <a:t>6/22/2010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EB1D-A9DB-4523-9788-DE35E6FCE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29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211F-2900-4CE9-96D8-728FDCACB815}" type="datetimeFigureOut">
              <a:rPr lang="en-US" smtClean="0"/>
              <a:t>6/22/2010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EB1D-A9DB-4523-9788-DE35E6FCE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60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211F-2900-4CE9-96D8-728FDCACB815}" type="datetimeFigureOut">
              <a:rPr lang="en-US" smtClean="0"/>
              <a:t>6/22/2010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EB1D-A9DB-4523-9788-DE35E6FCE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999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211F-2900-4CE9-96D8-728FDCACB815}" type="datetimeFigureOut">
              <a:rPr lang="en-US" smtClean="0"/>
              <a:t>6/22/2010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EB1D-A9DB-4523-9788-DE35E6FCE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806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211F-2900-4CE9-96D8-728FDCACB815}" type="datetimeFigureOut">
              <a:rPr lang="en-US" smtClean="0"/>
              <a:t>6/22/2010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EB1D-A9DB-4523-9788-DE35E6FCE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320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211F-2900-4CE9-96D8-728FDCACB815}" type="datetimeFigureOut">
              <a:rPr lang="en-US" smtClean="0"/>
              <a:t>6/22/2010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EB1D-A9DB-4523-9788-DE35E6FCE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72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211F-2900-4CE9-96D8-728FDCACB815}" type="datetimeFigureOut">
              <a:rPr lang="en-US" smtClean="0"/>
              <a:t>6/22/2010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EB1D-A9DB-4523-9788-DE35E6FCE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21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211F-2900-4CE9-96D8-728FDCACB815}" type="datetimeFigureOut">
              <a:rPr lang="en-US" smtClean="0"/>
              <a:t>6/22/2010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EB1D-A9DB-4523-9788-DE35E6FCE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606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211F-2900-4CE9-96D8-728FDCACB815}" type="datetimeFigureOut">
              <a:rPr lang="en-US" smtClean="0"/>
              <a:t>6/22/2010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EB1D-A9DB-4523-9788-DE35E6FCE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8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9211F-2900-4CE9-96D8-728FDCACB815}" type="datetimeFigureOut">
              <a:rPr lang="en-US" smtClean="0"/>
              <a:t>6/22/2010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0EB1D-A9DB-4523-9788-DE35E6FCE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ELECTRONIC COMMERCE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Online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836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B2C Shopping 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Clothing</a:t>
            </a:r>
          </a:p>
          <a:p>
            <a:r>
              <a:rPr lang="en-US" dirty="0" smtClean="0"/>
              <a:t>L.L. Bean</a:t>
            </a:r>
          </a:p>
          <a:p>
            <a:pPr lvl="1"/>
            <a:r>
              <a:rPr lang="en-US" dirty="0" smtClean="0"/>
              <a:t>Lands’ End</a:t>
            </a:r>
          </a:p>
          <a:p>
            <a:r>
              <a:rPr lang="en-US" dirty="0" smtClean="0"/>
              <a:t>The Gap</a:t>
            </a:r>
          </a:p>
          <a:p>
            <a:r>
              <a:rPr lang="en-US" dirty="0" smtClean="0"/>
              <a:t>Department Stores</a:t>
            </a:r>
          </a:p>
          <a:p>
            <a:pPr lvl="2"/>
            <a:r>
              <a:rPr lang="en-US" dirty="0" smtClean="0"/>
              <a:t>J.C. Penney</a:t>
            </a:r>
          </a:p>
          <a:p>
            <a:pPr lvl="2"/>
            <a:r>
              <a:rPr lang="en-US" dirty="0" smtClean="0"/>
              <a:t>Macy’s</a:t>
            </a:r>
          </a:p>
          <a:p>
            <a:r>
              <a:rPr lang="en-US" dirty="0" smtClean="0"/>
              <a:t>Bloomingdale’s</a:t>
            </a:r>
          </a:p>
          <a:p>
            <a:r>
              <a:rPr lang="en-US" dirty="0" smtClean="0"/>
              <a:t>Travel</a:t>
            </a:r>
          </a:p>
          <a:p>
            <a:r>
              <a:rPr lang="en-US" dirty="0" smtClean="0"/>
              <a:t>Expedia</a:t>
            </a:r>
          </a:p>
          <a:p>
            <a:r>
              <a:rPr lang="en-US" dirty="0" smtClean="0"/>
              <a:t>Travelocity</a:t>
            </a:r>
          </a:p>
          <a:p>
            <a:r>
              <a:rPr lang="en-US" dirty="0" err="1" smtClean="0"/>
              <a:t>Orbitz</a:t>
            </a:r>
            <a:endParaRPr lang="en-US" dirty="0" smtClean="0"/>
          </a:p>
          <a:p>
            <a:r>
              <a:rPr lang="en-US" dirty="0" smtClean="0"/>
              <a:t>Automobiles</a:t>
            </a:r>
          </a:p>
          <a:p>
            <a:pPr lvl="1"/>
            <a:r>
              <a:rPr lang="en-US" dirty="0" err="1" smtClean="0"/>
              <a:t>Autopedia</a:t>
            </a:r>
            <a:endParaRPr lang="en-US" dirty="0" smtClean="0"/>
          </a:p>
          <a:p>
            <a:pPr lvl="1"/>
            <a:r>
              <a:rPr lang="en-US" dirty="0" err="1" smtClean="0"/>
              <a:t>Autoweb</a:t>
            </a:r>
            <a:endParaRPr lang="en-US" dirty="0" smtClean="0"/>
          </a:p>
          <a:p>
            <a:pPr lvl="1"/>
            <a:r>
              <a:rPr lang="en-US" dirty="0" err="1" smtClean="0"/>
              <a:t>CarsDirect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906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ELECTRONIC COMMERCE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Electronic commerce is the buying and selling of products and services electronically over the Internet.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022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Electronic Commerce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Mobile commerce (m-commerce)</a:t>
            </a:r>
          </a:p>
          <a:p>
            <a:r>
              <a:rPr lang="en-US" dirty="0" smtClean="0"/>
              <a:t>Business-to-consumer (B2C) electronic commerce</a:t>
            </a:r>
          </a:p>
          <a:p>
            <a:r>
              <a:rPr lang="en-US" dirty="0" smtClean="0"/>
              <a:t>Business-to-business (B2B) electronic commerce</a:t>
            </a:r>
          </a:p>
          <a:p>
            <a:r>
              <a:rPr lang="en-US" dirty="0" smtClean="0"/>
              <a:t>Electronic commerce venue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100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M-commerce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Business transactions using </a:t>
            </a:r>
            <a:r>
              <a:rPr lang="en-US" dirty="0" smtClean="0"/>
              <a:t>web-enabled </a:t>
            </a:r>
            <a:r>
              <a:rPr lang="en-US" dirty="0" smtClean="0"/>
              <a:t>cell phones or handheld computers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875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Business-to-consumer (B2C) electronic commerce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Businesses using the Internet to sell products and services to consumers and receive payments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66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Business-to-business (B2B) electronic commerce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Companies using the Internet to conduct business activities with other companies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200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Electronic commerce venue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Website where business activities or transactions occur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058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Online Shopping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Convenience</a:t>
            </a:r>
          </a:p>
          <a:p>
            <a:r>
              <a:rPr lang="en-US" dirty="0" smtClean="0"/>
              <a:t>Greater selection</a:t>
            </a:r>
          </a:p>
          <a:p>
            <a:r>
              <a:rPr lang="en-US" dirty="0" smtClean="0"/>
              <a:t>More product information</a:t>
            </a:r>
          </a:p>
          <a:p>
            <a:r>
              <a:rPr lang="en-US" dirty="0" smtClean="0"/>
              <a:t>Ease of comparison shopping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842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Online Shopping 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Clear selling terms. Make sure you can find, read, and easily understand the terms of sale.</a:t>
            </a:r>
          </a:p>
          <a:p>
            <a:r>
              <a:rPr lang="en-US" dirty="0" smtClean="0"/>
              <a:t>Product selection. The site should provide a satisfactory degree of information about a product being offered.</a:t>
            </a:r>
          </a:p>
          <a:p>
            <a:r>
              <a:rPr lang="en-US" dirty="0" smtClean="0"/>
              <a:t>Easy purchases. The directions for purchasing items at a site should be simple to follow.</a:t>
            </a:r>
          </a:p>
          <a:p>
            <a:r>
              <a:rPr lang="en-US" dirty="0" smtClean="0"/>
              <a:t>Customer service. A good online shopping site should provide a high level of customer service.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762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219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ELECTRONIC COMMERCE</vt:lpstr>
      <vt:lpstr>ELECTRONIC COMMERCE</vt:lpstr>
      <vt:lpstr>Electronic Commerce Terminology</vt:lpstr>
      <vt:lpstr>M-commerce</vt:lpstr>
      <vt:lpstr>Business-to-consumer (B2C) electronic commerce</vt:lpstr>
      <vt:lpstr>Business-to-business (B2B) electronic commerce</vt:lpstr>
      <vt:lpstr>Electronic commerce venue</vt:lpstr>
      <vt:lpstr>Advantages of Online Shopping</vt:lpstr>
      <vt:lpstr>Evaluating Online Shopping Sites</vt:lpstr>
      <vt:lpstr>B2C Shopping Sites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COMMERCE</dc:title>
  <dc:creator>Student Name</dc:creator>
  <cp:lastModifiedBy>Student Name</cp:lastModifiedBy>
  <cp:revision>5</cp:revision>
  <dcterms:created xsi:type="dcterms:W3CDTF">2010-04-21T03:51:09Z</dcterms:created>
  <dcterms:modified xsi:type="dcterms:W3CDTF">2010-06-22T20:28:23Z</dcterms:modified>
</cp:coreProperties>
</file>